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74" r:id="rId5"/>
    <p:sldMasterId id="2147483681" r:id="rId6"/>
  </p:sldMasterIdLst>
  <p:notesMasterIdLst>
    <p:notesMasterId r:id="rId165"/>
  </p:notesMasterIdLst>
  <p:sldIdLst>
    <p:sldId id="256" r:id="rId7"/>
    <p:sldId id="2145707141" r:id="rId8"/>
    <p:sldId id="275" r:id="rId9"/>
    <p:sldId id="2145707127" r:id="rId10"/>
    <p:sldId id="2145707137" r:id="rId11"/>
    <p:sldId id="257" r:id="rId12"/>
    <p:sldId id="2145707046" r:id="rId13"/>
    <p:sldId id="2462" r:id="rId14"/>
    <p:sldId id="2145707115" r:id="rId15"/>
    <p:sldId id="2445" r:id="rId16"/>
    <p:sldId id="2451" r:id="rId17"/>
    <p:sldId id="2827" r:id="rId18"/>
    <p:sldId id="2886" r:id="rId19"/>
    <p:sldId id="2833" r:id="rId20"/>
    <p:sldId id="2145707128" r:id="rId21"/>
    <p:sldId id="2836" r:id="rId22"/>
    <p:sldId id="2887" r:id="rId23"/>
    <p:sldId id="2145707120" r:id="rId24"/>
    <p:sldId id="2834" r:id="rId25"/>
    <p:sldId id="2145707121" r:id="rId26"/>
    <p:sldId id="326" r:id="rId27"/>
    <p:sldId id="2880" r:id="rId28"/>
    <p:sldId id="2883" r:id="rId29"/>
    <p:sldId id="2882" r:id="rId30"/>
    <p:sldId id="2881" r:id="rId31"/>
    <p:sldId id="2879" r:id="rId32"/>
    <p:sldId id="2835" r:id="rId33"/>
    <p:sldId id="2884" r:id="rId34"/>
    <p:sldId id="2885" r:id="rId35"/>
    <p:sldId id="2888" r:id="rId36"/>
    <p:sldId id="2145707024" r:id="rId37"/>
    <p:sldId id="2889" r:id="rId38"/>
    <p:sldId id="2890" r:id="rId39"/>
    <p:sldId id="2145707032" r:id="rId40"/>
    <p:sldId id="2145707027" r:id="rId41"/>
    <p:sldId id="2145707028" r:id="rId42"/>
    <p:sldId id="955" r:id="rId43"/>
    <p:sldId id="2145707122" r:id="rId44"/>
    <p:sldId id="2145707030" r:id="rId45"/>
    <p:sldId id="2145707031" r:id="rId46"/>
    <p:sldId id="2145707123" r:id="rId47"/>
    <p:sldId id="2849" r:id="rId48"/>
    <p:sldId id="2851" r:id="rId49"/>
    <p:sldId id="2145707124" r:id="rId50"/>
    <p:sldId id="2145707125" r:id="rId51"/>
    <p:sldId id="2145707035" r:id="rId52"/>
    <p:sldId id="2145707129" r:id="rId53"/>
    <p:sldId id="304" r:id="rId54"/>
    <p:sldId id="305" r:id="rId55"/>
    <p:sldId id="2145707068" r:id="rId56"/>
    <p:sldId id="2145707070" r:id="rId57"/>
    <p:sldId id="314" r:id="rId58"/>
    <p:sldId id="2145707069" r:id="rId59"/>
    <p:sldId id="307" r:id="rId60"/>
    <p:sldId id="308" r:id="rId61"/>
    <p:sldId id="311" r:id="rId62"/>
    <p:sldId id="313" r:id="rId63"/>
    <p:sldId id="315" r:id="rId64"/>
    <p:sldId id="312" r:id="rId65"/>
    <p:sldId id="317" r:id="rId66"/>
    <p:sldId id="318" r:id="rId67"/>
    <p:sldId id="320" r:id="rId68"/>
    <p:sldId id="2145707045" r:id="rId69"/>
    <p:sldId id="2145707140" r:id="rId70"/>
    <p:sldId id="2145707131" r:id="rId71"/>
    <p:sldId id="2448" r:id="rId72"/>
    <p:sldId id="2454" r:id="rId73"/>
    <p:sldId id="2145707089" r:id="rId74"/>
    <p:sldId id="2145707091" r:id="rId75"/>
    <p:sldId id="2145707092" r:id="rId76"/>
    <p:sldId id="2145707093" r:id="rId77"/>
    <p:sldId id="2145707139" r:id="rId78"/>
    <p:sldId id="2145707095" r:id="rId79"/>
    <p:sldId id="2145707097" r:id="rId80"/>
    <p:sldId id="2145707096" r:id="rId81"/>
    <p:sldId id="2145707098" r:id="rId82"/>
    <p:sldId id="2145707086" r:id="rId83"/>
    <p:sldId id="2145707106" r:id="rId84"/>
    <p:sldId id="2145707094" r:id="rId85"/>
    <p:sldId id="2145707105" r:id="rId86"/>
    <p:sldId id="2145707102" r:id="rId87"/>
    <p:sldId id="2145707103" r:id="rId88"/>
    <p:sldId id="2145707104" r:id="rId89"/>
    <p:sldId id="2145707099" r:id="rId90"/>
    <p:sldId id="2145707101" r:id="rId91"/>
    <p:sldId id="2145707100" r:id="rId92"/>
    <p:sldId id="2145707088" r:id="rId93"/>
    <p:sldId id="2145707133" r:id="rId94"/>
    <p:sldId id="279" r:id="rId95"/>
    <p:sldId id="2366" r:id="rId96"/>
    <p:sldId id="2440" r:id="rId97"/>
    <p:sldId id="2420" r:id="rId98"/>
    <p:sldId id="2441" r:id="rId99"/>
    <p:sldId id="2442" r:id="rId100"/>
    <p:sldId id="2439" r:id="rId101"/>
    <p:sldId id="259" r:id="rId102"/>
    <p:sldId id="260" r:id="rId103"/>
    <p:sldId id="2145707085" r:id="rId104"/>
    <p:sldId id="2447" r:id="rId105"/>
    <p:sldId id="2453" r:id="rId106"/>
    <p:sldId id="2145707039" r:id="rId107"/>
    <p:sldId id="2863" r:id="rId108"/>
    <p:sldId id="2864" r:id="rId109"/>
    <p:sldId id="2145707040" r:id="rId110"/>
    <p:sldId id="2145707043" r:id="rId111"/>
    <p:sldId id="2145707066" r:id="rId112"/>
    <p:sldId id="2145707067" r:id="rId113"/>
    <p:sldId id="2145707071" r:id="rId114"/>
    <p:sldId id="2145707073" r:id="rId115"/>
    <p:sldId id="2145707072" r:id="rId116"/>
    <p:sldId id="2145707074" r:id="rId117"/>
    <p:sldId id="2145707077" r:id="rId118"/>
    <p:sldId id="2145707078" r:id="rId119"/>
    <p:sldId id="2145707079" r:id="rId120"/>
    <p:sldId id="2145707080" r:id="rId121"/>
    <p:sldId id="2145707076" r:id="rId122"/>
    <p:sldId id="2145707134" r:id="rId123"/>
    <p:sldId id="2458" r:id="rId124"/>
    <p:sldId id="2459" r:id="rId125"/>
    <p:sldId id="2145707108" r:id="rId126"/>
    <p:sldId id="2145707113" r:id="rId127"/>
    <p:sldId id="2145707114" r:id="rId128"/>
    <p:sldId id="2145707116" r:id="rId129"/>
    <p:sldId id="2145707117" r:id="rId130"/>
    <p:sldId id="2145707118" r:id="rId131"/>
    <p:sldId id="2145707110" r:id="rId132"/>
    <p:sldId id="2145707109" r:id="rId133"/>
    <p:sldId id="2145707111" r:id="rId134"/>
    <p:sldId id="2145707112" r:id="rId135"/>
    <p:sldId id="2145707135" r:id="rId136"/>
    <p:sldId id="2460" r:id="rId137"/>
    <p:sldId id="2461" r:id="rId138"/>
    <p:sldId id="2145707063" r:id="rId139"/>
    <p:sldId id="2872" r:id="rId140"/>
    <p:sldId id="2873" r:id="rId141"/>
    <p:sldId id="2874" r:id="rId142"/>
    <p:sldId id="2145707126" r:id="rId143"/>
    <p:sldId id="2446" r:id="rId144"/>
    <p:sldId id="2452" r:id="rId145"/>
    <p:sldId id="2828" r:id="rId146"/>
    <p:sldId id="2829" r:id="rId147"/>
    <p:sldId id="2830" r:id="rId148"/>
    <p:sldId id="2831" r:id="rId149"/>
    <p:sldId id="2449" r:id="rId150"/>
    <p:sldId id="2455" r:id="rId151"/>
    <p:sldId id="2456" r:id="rId152"/>
    <p:sldId id="2457" r:id="rId153"/>
    <p:sldId id="2444" r:id="rId154"/>
    <p:sldId id="299" r:id="rId155"/>
    <p:sldId id="309" r:id="rId156"/>
    <p:sldId id="310" r:id="rId157"/>
    <p:sldId id="277" r:id="rId158"/>
    <p:sldId id="278" r:id="rId159"/>
    <p:sldId id="283" r:id="rId160"/>
    <p:sldId id="319" r:id="rId161"/>
    <p:sldId id="284" r:id="rId162"/>
    <p:sldId id="2145707107" r:id="rId163"/>
    <p:sldId id="268"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eu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D66"/>
    <a:srgbClr val="CDE4E8"/>
    <a:srgbClr val="B51200"/>
    <a:srgbClr val="7F7F7F"/>
    <a:srgbClr val="C55449"/>
    <a:srgbClr val="64B8AB"/>
    <a:srgbClr val="FFFFFF"/>
    <a:srgbClr val="00798A"/>
    <a:srgbClr val="FF6283"/>
    <a:srgbClr val="4735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989B0-689C-413F-AB01-D713510B9561}" v="15" dt="2024-04-23T19:08:25.0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92" autoAdjust="0"/>
    <p:restoredTop sz="52350" autoAdjust="0"/>
  </p:normalViewPr>
  <p:slideViewPr>
    <p:cSldViewPr snapToGrid="0">
      <p:cViewPr varScale="1">
        <p:scale>
          <a:sx n="43" d="100"/>
          <a:sy n="43" d="100"/>
        </p:scale>
        <p:origin x="205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tableStyles" Target="tableStyle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microsoft.com/office/2015/10/relationships/revisionInfo" Target="revisionInfo.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2" Type="http://schemas.microsoft.com/office/2018/10/relationships/authors" Target="author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notesMaster" Target="notesMasters/notesMaster1.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s>
</file>

<file path=ppt/charts/_rels/chart1.xml.rels><?xml version="1.0" encoding="UTF-8" standalone="yes"?>
<Relationships xmlns="http://schemas.openxmlformats.org/package/2006/relationships"><Relationship Id="rId3" Type="http://schemas.openxmlformats.org/officeDocument/2006/relationships/oleObject" Target="file:///D:\robertmo\Documents\ORTEC%20TAA\BD%20Sales%20Marketing\Business%20Development\Slide%20Decks\Braindump%20new%20proposition\EDISON%20v2.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percentStacked"/>
        <c:varyColors val="0"/>
        <c:ser>
          <c:idx val="0"/>
          <c:order val="0"/>
          <c:tx>
            <c:strRef>
              <c:f>Process!$B$39</c:f>
              <c:strCache>
                <c:ptCount val="1"/>
                <c:pt idx="0">
                  <c:v>Business Stakeholder</c:v>
                </c:pt>
              </c:strCache>
            </c:strRef>
          </c:tx>
          <c:spPr>
            <a:gradFill>
              <a:gsLst>
                <a:gs pos="100000">
                  <a:schemeClr val="accent1"/>
                </a:gs>
                <a:gs pos="0">
                  <a:schemeClr val="accent1">
                    <a:lumMod val="75000"/>
                  </a:schemeClr>
                </a:gs>
              </a:gsLst>
              <a:lin ang="0" scaled="1"/>
            </a:gradFill>
            <a:ln>
              <a:noFill/>
            </a:ln>
            <a:effectLst>
              <a:innerShdw dist="12700" dir="16200000">
                <a:schemeClr val="lt1">
                  <a:alpha val="75000"/>
                </a:schemeClr>
              </a:innerShdw>
            </a:effectLst>
          </c:spPr>
          <c:dLbls>
            <c:delete val="1"/>
          </c:dLbls>
          <c:cat>
            <c:strRef>
              <c:f>Process!$C$38:$I$38</c:f>
              <c:strCache>
                <c:ptCount val="7"/>
                <c:pt idx="0">
                  <c:v>Determine Business Question</c:v>
                </c:pt>
                <c:pt idx="1">
                  <c:v>Gather and Clean</c:v>
                </c:pt>
                <c:pt idx="2">
                  <c:v>Explore Data</c:v>
                </c:pt>
                <c:pt idx="3">
                  <c:v>Model and Analyze</c:v>
                </c:pt>
                <c:pt idx="4">
                  <c:v>Visualize</c:v>
                </c:pt>
                <c:pt idx="5">
                  <c:v>Implement</c:v>
                </c:pt>
                <c:pt idx="6">
                  <c:v>Use</c:v>
                </c:pt>
              </c:strCache>
            </c:strRef>
          </c:cat>
          <c:val>
            <c:numRef>
              <c:f>Process!$C$39:$I$39</c:f>
              <c:numCache>
                <c:formatCode>General</c:formatCode>
                <c:ptCount val="7"/>
                <c:pt idx="0">
                  <c:v>0.3</c:v>
                </c:pt>
                <c:pt idx="1">
                  <c:v>0.1</c:v>
                </c:pt>
                <c:pt idx="2">
                  <c:v>0.1</c:v>
                </c:pt>
                <c:pt idx="3">
                  <c:v>0.1</c:v>
                </c:pt>
                <c:pt idx="4">
                  <c:v>0.15</c:v>
                </c:pt>
                <c:pt idx="5">
                  <c:v>0.2</c:v>
                </c:pt>
                <c:pt idx="6">
                  <c:v>0.4</c:v>
                </c:pt>
              </c:numCache>
            </c:numRef>
          </c:val>
          <c:extLst>
            <c:ext xmlns:c16="http://schemas.microsoft.com/office/drawing/2014/chart" uri="{C3380CC4-5D6E-409C-BE32-E72D297353CC}">
              <c16:uniqueId val="{00000000-A181-4C12-AB91-33A57C3D5E2B}"/>
            </c:ext>
          </c:extLst>
        </c:ser>
        <c:ser>
          <c:idx val="1"/>
          <c:order val="1"/>
          <c:tx>
            <c:strRef>
              <c:f>Process!$B$40</c:f>
              <c:strCache>
                <c:ptCount val="1"/>
                <c:pt idx="0">
                  <c:v>Business Translator</c:v>
                </c:pt>
              </c:strCache>
            </c:strRef>
          </c:tx>
          <c:spPr>
            <a:gradFill>
              <a:gsLst>
                <a:gs pos="100000">
                  <a:schemeClr val="accent2"/>
                </a:gs>
                <a:gs pos="0">
                  <a:schemeClr val="accent2">
                    <a:lumMod val="75000"/>
                  </a:schemeClr>
                </a:gs>
              </a:gsLst>
              <a:lin ang="0" scaled="1"/>
            </a:gradFill>
            <a:ln>
              <a:noFill/>
            </a:ln>
            <a:effectLst>
              <a:innerShdw dist="12700" dir="16200000">
                <a:schemeClr val="lt1">
                  <a:alpha val="75000"/>
                </a:schemeClr>
              </a:innerShdw>
            </a:effectLst>
          </c:spPr>
          <c:dLbls>
            <c:delete val="1"/>
          </c:dLbls>
          <c:cat>
            <c:strRef>
              <c:f>Process!$C$38:$I$38</c:f>
              <c:strCache>
                <c:ptCount val="7"/>
                <c:pt idx="0">
                  <c:v>Determine Business Question</c:v>
                </c:pt>
                <c:pt idx="1">
                  <c:v>Gather and Clean</c:v>
                </c:pt>
                <c:pt idx="2">
                  <c:v>Explore Data</c:v>
                </c:pt>
                <c:pt idx="3">
                  <c:v>Model and Analyze</c:v>
                </c:pt>
                <c:pt idx="4">
                  <c:v>Visualize</c:v>
                </c:pt>
                <c:pt idx="5">
                  <c:v>Implement</c:v>
                </c:pt>
                <c:pt idx="6">
                  <c:v>Use</c:v>
                </c:pt>
              </c:strCache>
            </c:strRef>
          </c:cat>
          <c:val>
            <c:numRef>
              <c:f>Process!$C$40:$I$40</c:f>
              <c:numCache>
                <c:formatCode>General</c:formatCode>
                <c:ptCount val="7"/>
                <c:pt idx="0">
                  <c:v>0.3</c:v>
                </c:pt>
                <c:pt idx="1">
                  <c:v>0.1</c:v>
                </c:pt>
                <c:pt idx="2">
                  <c:v>0.1</c:v>
                </c:pt>
                <c:pt idx="3">
                  <c:v>0.1</c:v>
                </c:pt>
                <c:pt idx="4">
                  <c:v>0.15</c:v>
                </c:pt>
                <c:pt idx="5">
                  <c:v>0.3</c:v>
                </c:pt>
                <c:pt idx="6">
                  <c:v>0.4</c:v>
                </c:pt>
              </c:numCache>
            </c:numRef>
          </c:val>
          <c:extLst>
            <c:ext xmlns:c16="http://schemas.microsoft.com/office/drawing/2014/chart" uri="{C3380CC4-5D6E-409C-BE32-E72D297353CC}">
              <c16:uniqueId val="{00000001-A181-4C12-AB91-33A57C3D5E2B}"/>
            </c:ext>
          </c:extLst>
        </c:ser>
        <c:ser>
          <c:idx val="2"/>
          <c:order val="2"/>
          <c:tx>
            <c:strRef>
              <c:f>Process!$B$41</c:f>
              <c:strCache>
                <c:ptCount val="1"/>
                <c:pt idx="0">
                  <c:v>Data Scientist</c:v>
                </c:pt>
              </c:strCache>
            </c:strRef>
          </c:tx>
          <c:spPr>
            <a:gradFill>
              <a:gsLst>
                <a:gs pos="100000">
                  <a:schemeClr val="accent3"/>
                </a:gs>
                <a:gs pos="0">
                  <a:schemeClr val="accent3">
                    <a:lumMod val="75000"/>
                  </a:schemeClr>
                </a:gs>
              </a:gsLst>
              <a:lin ang="0" scaled="1"/>
            </a:gradFill>
            <a:ln>
              <a:noFill/>
            </a:ln>
            <a:effectLst>
              <a:innerShdw dist="12700" dir="16200000">
                <a:schemeClr val="lt1">
                  <a:alpha val="75000"/>
                </a:schemeClr>
              </a:innerShdw>
            </a:effectLst>
          </c:spPr>
          <c:dLbls>
            <c:delete val="1"/>
          </c:dLbls>
          <c:cat>
            <c:strRef>
              <c:f>Process!$C$38:$I$38</c:f>
              <c:strCache>
                <c:ptCount val="7"/>
                <c:pt idx="0">
                  <c:v>Determine Business Question</c:v>
                </c:pt>
                <c:pt idx="1">
                  <c:v>Gather and Clean</c:v>
                </c:pt>
                <c:pt idx="2">
                  <c:v>Explore Data</c:v>
                </c:pt>
                <c:pt idx="3">
                  <c:v>Model and Analyze</c:v>
                </c:pt>
                <c:pt idx="4">
                  <c:v>Visualize</c:v>
                </c:pt>
                <c:pt idx="5">
                  <c:v>Implement</c:v>
                </c:pt>
                <c:pt idx="6">
                  <c:v>Use</c:v>
                </c:pt>
              </c:strCache>
            </c:strRef>
          </c:cat>
          <c:val>
            <c:numRef>
              <c:f>Process!$C$41:$I$41</c:f>
              <c:numCache>
                <c:formatCode>General</c:formatCode>
                <c:ptCount val="7"/>
                <c:pt idx="0">
                  <c:v>0.15</c:v>
                </c:pt>
                <c:pt idx="1">
                  <c:v>0.2</c:v>
                </c:pt>
                <c:pt idx="2">
                  <c:v>0.3</c:v>
                </c:pt>
                <c:pt idx="3">
                  <c:v>0.6</c:v>
                </c:pt>
                <c:pt idx="4">
                  <c:v>0.3</c:v>
                </c:pt>
                <c:pt idx="5">
                  <c:v>0</c:v>
                </c:pt>
                <c:pt idx="6">
                  <c:v>0</c:v>
                </c:pt>
              </c:numCache>
            </c:numRef>
          </c:val>
          <c:extLst>
            <c:ext xmlns:c16="http://schemas.microsoft.com/office/drawing/2014/chart" uri="{C3380CC4-5D6E-409C-BE32-E72D297353CC}">
              <c16:uniqueId val="{00000002-A181-4C12-AB91-33A57C3D5E2B}"/>
            </c:ext>
          </c:extLst>
        </c:ser>
        <c:ser>
          <c:idx val="3"/>
          <c:order val="3"/>
          <c:tx>
            <c:strRef>
              <c:f>Process!$B$42</c:f>
              <c:strCache>
                <c:ptCount val="1"/>
                <c:pt idx="0">
                  <c:v>Data Analyst</c:v>
                </c:pt>
              </c:strCache>
            </c:strRef>
          </c:tx>
          <c:spPr>
            <a:gradFill>
              <a:gsLst>
                <a:gs pos="100000">
                  <a:schemeClr val="accent4"/>
                </a:gs>
                <a:gs pos="0">
                  <a:schemeClr val="accent4">
                    <a:lumMod val="75000"/>
                  </a:schemeClr>
                </a:gs>
              </a:gsLst>
              <a:lin ang="0" scaled="1"/>
            </a:gradFill>
            <a:ln>
              <a:noFill/>
            </a:ln>
            <a:effectLst>
              <a:innerShdw dist="12700" dir="16200000">
                <a:schemeClr val="lt1">
                  <a:alpha val="75000"/>
                </a:schemeClr>
              </a:innerShdw>
            </a:effectLst>
          </c:spPr>
          <c:dLbls>
            <c:delete val="1"/>
          </c:dLbls>
          <c:cat>
            <c:strRef>
              <c:f>Process!$C$38:$I$38</c:f>
              <c:strCache>
                <c:ptCount val="7"/>
                <c:pt idx="0">
                  <c:v>Determine Business Question</c:v>
                </c:pt>
                <c:pt idx="1">
                  <c:v>Gather and Clean</c:v>
                </c:pt>
                <c:pt idx="2">
                  <c:v>Explore Data</c:v>
                </c:pt>
                <c:pt idx="3">
                  <c:v>Model and Analyze</c:v>
                </c:pt>
                <c:pt idx="4">
                  <c:v>Visualize</c:v>
                </c:pt>
                <c:pt idx="5">
                  <c:v>Implement</c:v>
                </c:pt>
                <c:pt idx="6">
                  <c:v>Use</c:v>
                </c:pt>
              </c:strCache>
            </c:strRef>
          </c:cat>
          <c:val>
            <c:numRef>
              <c:f>Process!$C$42:$I$42</c:f>
              <c:numCache>
                <c:formatCode>General</c:formatCode>
                <c:ptCount val="7"/>
                <c:pt idx="0">
                  <c:v>0.15</c:v>
                </c:pt>
                <c:pt idx="1">
                  <c:v>0.2</c:v>
                </c:pt>
                <c:pt idx="2">
                  <c:v>0.4</c:v>
                </c:pt>
                <c:pt idx="3">
                  <c:v>0.1</c:v>
                </c:pt>
                <c:pt idx="4">
                  <c:v>0.3</c:v>
                </c:pt>
                <c:pt idx="5">
                  <c:v>0.1</c:v>
                </c:pt>
                <c:pt idx="6">
                  <c:v>0.2</c:v>
                </c:pt>
              </c:numCache>
            </c:numRef>
          </c:val>
          <c:extLst>
            <c:ext xmlns:c16="http://schemas.microsoft.com/office/drawing/2014/chart" uri="{C3380CC4-5D6E-409C-BE32-E72D297353CC}">
              <c16:uniqueId val="{00000003-A181-4C12-AB91-33A57C3D5E2B}"/>
            </c:ext>
          </c:extLst>
        </c:ser>
        <c:ser>
          <c:idx val="4"/>
          <c:order val="4"/>
          <c:tx>
            <c:strRef>
              <c:f>Process!$B$43</c:f>
              <c:strCache>
                <c:ptCount val="1"/>
                <c:pt idx="0">
                  <c:v>Data Engineer</c:v>
                </c:pt>
              </c:strCache>
            </c:strRef>
          </c:tx>
          <c:spPr>
            <a:gradFill>
              <a:gsLst>
                <a:gs pos="100000">
                  <a:schemeClr val="accent5"/>
                </a:gs>
                <a:gs pos="0">
                  <a:schemeClr val="accent5">
                    <a:lumMod val="75000"/>
                  </a:schemeClr>
                </a:gs>
              </a:gsLst>
              <a:lin ang="0" scaled="1"/>
            </a:gradFill>
            <a:ln>
              <a:noFill/>
            </a:ln>
            <a:effectLst>
              <a:innerShdw dist="12700" dir="16200000">
                <a:schemeClr val="lt1">
                  <a:alpha val="75000"/>
                </a:schemeClr>
              </a:innerShdw>
            </a:effectLst>
          </c:spPr>
          <c:dLbls>
            <c:delete val="1"/>
          </c:dLbls>
          <c:cat>
            <c:strRef>
              <c:f>Process!$C$38:$I$38</c:f>
              <c:strCache>
                <c:ptCount val="7"/>
                <c:pt idx="0">
                  <c:v>Determine Business Question</c:v>
                </c:pt>
                <c:pt idx="1">
                  <c:v>Gather and Clean</c:v>
                </c:pt>
                <c:pt idx="2">
                  <c:v>Explore Data</c:v>
                </c:pt>
                <c:pt idx="3">
                  <c:v>Model and Analyze</c:v>
                </c:pt>
                <c:pt idx="4">
                  <c:v>Visualize</c:v>
                </c:pt>
                <c:pt idx="5">
                  <c:v>Implement</c:v>
                </c:pt>
                <c:pt idx="6">
                  <c:v>Use</c:v>
                </c:pt>
              </c:strCache>
            </c:strRef>
          </c:cat>
          <c:val>
            <c:numRef>
              <c:f>Process!$C$43:$I$43</c:f>
              <c:numCache>
                <c:formatCode>General</c:formatCode>
                <c:ptCount val="7"/>
                <c:pt idx="0">
                  <c:v>0</c:v>
                </c:pt>
                <c:pt idx="1">
                  <c:v>0.2</c:v>
                </c:pt>
                <c:pt idx="2">
                  <c:v>0</c:v>
                </c:pt>
                <c:pt idx="3">
                  <c:v>0</c:v>
                </c:pt>
                <c:pt idx="4">
                  <c:v>0</c:v>
                </c:pt>
                <c:pt idx="5">
                  <c:v>0.3</c:v>
                </c:pt>
                <c:pt idx="6">
                  <c:v>0</c:v>
                </c:pt>
              </c:numCache>
            </c:numRef>
          </c:val>
          <c:extLst>
            <c:ext xmlns:c16="http://schemas.microsoft.com/office/drawing/2014/chart" uri="{C3380CC4-5D6E-409C-BE32-E72D297353CC}">
              <c16:uniqueId val="{00000004-A181-4C12-AB91-33A57C3D5E2B}"/>
            </c:ext>
          </c:extLst>
        </c:ser>
        <c:ser>
          <c:idx val="5"/>
          <c:order val="5"/>
          <c:tx>
            <c:strRef>
              <c:f>Process!$B$44</c:f>
              <c:strCache>
                <c:ptCount val="1"/>
                <c:pt idx="0">
                  <c:v>Software engineering</c:v>
                </c:pt>
              </c:strCache>
            </c:strRef>
          </c:tx>
          <c:spPr>
            <a:gradFill>
              <a:gsLst>
                <a:gs pos="100000">
                  <a:schemeClr val="accent6"/>
                </a:gs>
                <a:gs pos="0">
                  <a:schemeClr val="accent6">
                    <a:lumMod val="75000"/>
                  </a:schemeClr>
                </a:gs>
              </a:gsLst>
              <a:lin ang="0" scaled="1"/>
            </a:gradFill>
            <a:ln>
              <a:noFill/>
            </a:ln>
            <a:effectLst>
              <a:innerShdw dist="12700" dir="16200000">
                <a:schemeClr val="lt1">
                  <a:alpha val="75000"/>
                </a:schemeClr>
              </a:innerShdw>
            </a:effectLst>
          </c:spPr>
          <c:dLbls>
            <c:delete val="1"/>
          </c:dLbls>
          <c:cat>
            <c:strRef>
              <c:f>Process!$C$38:$I$38</c:f>
              <c:strCache>
                <c:ptCount val="7"/>
                <c:pt idx="0">
                  <c:v>Determine Business Question</c:v>
                </c:pt>
                <c:pt idx="1">
                  <c:v>Gather and Clean</c:v>
                </c:pt>
                <c:pt idx="2">
                  <c:v>Explore Data</c:v>
                </c:pt>
                <c:pt idx="3">
                  <c:v>Model and Analyze</c:v>
                </c:pt>
                <c:pt idx="4">
                  <c:v>Visualize</c:v>
                </c:pt>
                <c:pt idx="5">
                  <c:v>Implement</c:v>
                </c:pt>
                <c:pt idx="6">
                  <c:v>Use</c:v>
                </c:pt>
              </c:strCache>
            </c:strRef>
          </c:cat>
          <c:val>
            <c:numRef>
              <c:f>Process!$C$44:$I$44</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5-A181-4C12-AB91-33A57C3D5E2B}"/>
            </c:ext>
          </c:extLst>
        </c:ser>
        <c:ser>
          <c:idx val="6"/>
          <c:order val="6"/>
          <c:tx>
            <c:strRef>
              <c:f>Process!$B$45</c:f>
              <c:strCache>
                <c:ptCount val="1"/>
                <c:pt idx="0">
                  <c:v>Data Steward</c:v>
                </c:pt>
              </c:strCache>
            </c:strRef>
          </c:tx>
          <c:spPr>
            <a:gradFill>
              <a:gsLst>
                <a:gs pos="100000">
                  <a:schemeClr val="accent1">
                    <a:lumMod val="60000"/>
                  </a:schemeClr>
                </a:gs>
                <a:gs pos="0">
                  <a:schemeClr val="accent1">
                    <a:lumMod val="60000"/>
                    <a:lumMod val="75000"/>
                  </a:schemeClr>
                </a:gs>
              </a:gsLst>
              <a:lin ang="0" scaled="1"/>
            </a:gradFill>
            <a:ln>
              <a:noFill/>
            </a:ln>
            <a:effectLst>
              <a:innerShdw dist="12700" dir="16200000">
                <a:schemeClr val="lt1">
                  <a:alpha val="75000"/>
                </a:schemeClr>
              </a:innerShdw>
            </a:effectLst>
          </c:spPr>
          <c:dLbls>
            <c:delete val="1"/>
          </c:dLbls>
          <c:cat>
            <c:strRef>
              <c:f>Process!$C$38:$I$38</c:f>
              <c:strCache>
                <c:ptCount val="7"/>
                <c:pt idx="0">
                  <c:v>Determine Business Question</c:v>
                </c:pt>
                <c:pt idx="1">
                  <c:v>Gather and Clean</c:v>
                </c:pt>
                <c:pt idx="2">
                  <c:v>Explore Data</c:v>
                </c:pt>
                <c:pt idx="3">
                  <c:v>Model and Analyze</c:v>
                </c:pt>
                <c:pt idx="4">
                  <c:v>Visualize</c:v>
                </c:pt>
                <c:pt idx="5">
                  <c:v>Implement</c:v>
                </c:pt>
                <c:pt idx="6">
                  <c:v>Use</c:v>
                </c:pt>
              </c:strCache>
            </c:strRef>
          </c:cat>
          <c:val>
            <c:numRef>
              <c:f>Process!$C$45:$I$45</c:f>
              <c:numCache>
                <c:formatCode>General</c:formatCode>
                <c:ptCount val="7"/>
                <c:pt idx="0">
                  <c:v>0.1</c:v>
                </c:pt>
                <c:pt idx="1">
                  <c:v>0.2</c:v>
                </c:pt>
                <c:pt idx="2">
                  <c:v>0.1</c:v>
                </c:pt>
                <c:pt idx="3">
                  <c:v>0.1</c:v>
                </c:pt>
                <c:pt idx="4">
                  <c:v>0.1</c:v>
                </c:pt>
                <c:pt idx="5">
                  <c:v>0.1</c:v>
                </c:pt>
                <c:pt idx="6">
                  <c:v>0</c:v>
                </c:pt>
              </c:numCache>
            </c:numRef>
          </c:val>
          <c:extLst>
            <c:ext xmlns:c16="http://schemas.microsoft.com/office/drawing/2014/chart" uri="{C3380CC4-5D6E-409C-BE32-E72D297353CC}">
              <c16:uniqueId val="{00000006-A181-4C12-AB91-33A57C3D5E2B}"/>
            </c:ext>
          </c:extLst>
        </c:ser>
        <c:dLbls>
          <c:showLegendKey val="0"/>
          <c:showVal val="1"/>
          <c:showCatName val="0"/>
          <c:showSerName val="0"/>
          <c:showPercent val="0"/>
          <c:showBubbleSize val="0"/>
        </c:dLbls>
        <c:dropLines>
          <c:spPr>
            <a:ln w="9525" cap="flat" cmpd="sng" algn="ctr">
              <a:solidFill>
                <a:schemeClr val="lt1">
                  <a:alpha val="40000"/>
                </a:schemeClr>
              </a:solidFill>
              <a:round/>
            </a:ln>
            <a:effectLst/>
          </c:spPr>
        </c:dropLines>
        <c:axId val="460533784"/>
        <c:axId val="460535424"/>
      </c:areaChart>
      <c:catAx>
        <c:axId val="460533784"/>
        <c:scaling>
          <c:orientation val="minMax"/>
        </c:scaling>
        <c:delete val="0"/>
        <c:axPos val="b"/>
        <c:numFmt formatCode="General" sourceLinked="1"/>
        <c:majorTickMark val="none"/>
        <c:minorTickMark val="none"/>
        <c:tickLblPos val="nextTo"/>
        <c:spPr>
          <a:noFill/>
          <a:ln w="9575" cap="flat" cmpd="sng" algn="ctr">
            <a:solidFill>
              <a:schemeClr val="lt1">
                <a:lumMod val="75000"/>
              </a:schemeClr>
            </a:solidFill>
            <a:round/>
            <a:headEnd type="none" w="sm" len="sm"/>
            <a:tailEnd type="none" w="sm" len="sm"/>
          </a:ln>
          <a:effectLst/>
        </c:spPr>
        <c:txPr>
          <a:bodyPr rot="-60000000" spcFirstLastPara="1" vertOverflow="ellipsis" vert="horz" wrap="square" anchor="ctr" anchorCtr="1"/>
          <a:lstStyle/>
          <a:p>
            <a:pPr>
              <a:defRPr sz="900" b="1" i="0" u="none" strike="noStrike" kern="1200" cap="all" baseline="0">
                <a:solidFill>
                  <a:schemeClr val="tx1"/>
                </a:solidFill>
                <a:latin typeface="+mn-lt"/>
                <a:ea typeface="+mn-ea"/>
                <a:cs typeface="+mn-cs"/>
              </a:defRPr>
            </a:pPr>
            <a:endParaRPr lang="nl-BE"/>
          </a:p>
        </c:txPr>
        <c:crossAx val="460535424"/>
        <c:crosses val="autoZero"/>
        <c:auto val="1"/>
        <c:lblAlgn val="ctr"/>
        <c:lblOffset val="100"/>
        <c:noMultiLvlLbl val="0"/>
      </c:catAx>
      <c:valAx>
        <c:axId val="460535424"/>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prstDash val="sysDot"/>
              <a:round/>
            </a:ln>
            <a:effectLst/>
          </c:spPr>
        </c:majorGridlines>
        <c:numFmt formatCode="0%" sourceLinked="1"/>
        <c:majorTickMark val="out"/>
        <c:minorTickMark val="none"/>
        <c:tickLblPos val="nextTo"/>
        <c:crossAx val="46053378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a:solidFill>
            <a:schemeClr val="tx1"/>
          </a:solidFill>
        </a:defRPr>
      </a:pPr>
      <a:endParaRPr lang="nl-B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7">
  <cs:axisTitle>
    <cs:lnRef idx="0"/>
    <cs:fillRef idx="0"/>
    <cs:effectRef idx="0"/>
    <cs:fontRef idx="minor">
      <a:schemeClr val="lt1">
        <a:lumMod val="85000"/>
      </a:schemeClr>
    </cs:fontRef>
    <cs:defRPr sz="900" kern="1200"/>
  </cs:axisTitle>
  <cs:categoryAxis>
    <cs:lnRef idx="0"/>
    <cs:fillRef idx="0"/>
    <cs:effectRef idx="0"/>
    <cs:fontRef idx="minor">
      <a:schemeClr val="lt1">
        <a:lumMod val="85000"/>
      </a:schemeClr>
    </cs:fontRef>
    <cs:spPr>
      <a:ln w="9575" cap="flat" cmpd="sng" algn="ctr">
        <a:solidFill>
          <a:schemeClr val="lt1">
            <a:lumMod val="75000"/>
          </a:schemeClr>
        </a:solidFill>
        <a:round/>
        <a:headEnd type="none" w="sm" len="sm"/>
        <a:tailEnd type="none" w="sm" len="sm"/>
      </a:ln>
    </cs:spPr>
    <cs:defRPr sz="900" b="1" kern="1200" cap="all" baseline="0"/>
  </cs:categoryAxis>
  <cs:chartArea>
    <cs:lnRef idx="0"/>
    <cs:fillRef idx="0"/>
    <cs:effectRef idx="0"/>
    <cs:fontRef idx="minor">
      <a:schemeClr val="dk1"/>
    </cs:fontRef>
    <cs:spPr>
      <a:solidFill>
        <a:schemeClr val="dk1">
          <a:lumMod val="75000"/>
          <a:lumOff val="25000"/>
        </a:schemeClr>
      </a:solidFill>
      <a:ln w="9525" cap="flat" cmpd="sng" algn="ctr">
        <a:solidFill>
          <a:schemeClr val="lt1">
            <a:lumMod val="75000"/>
          </a:schemeClr>
        </a:solidFill>
        <a:round/>
      </a:ln>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lt1">
        <a:lumMod val="85000"/>
      </a:schemeClr>
    </cs:fontRef>
    <cs:spPr>
      <a:solidFill>
        <a:schemeClr val="dk1">
          <a:lumMod val="65000"/>
          <a:lumOff val="35000"/>
        </a:schemeClr>
      </a:solidFill>
      <a:ln>
        <a:solidFill>
          <a:schemeClr val="lt1">
            <a:lumMod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a:gsLst>
          <a:gs pos="100000">
            <a:schemeClr val="phClr"/>
          </a:gs>
          <a:gs pos="0">
            <a:schemeClr val="phClr">
              <a:lumMod val="75000"/>
            </a:schemeClr>
          </a:gs>
        </a:gsLst>
        <a:lin ang="0" scaled="1"/>
      </a:gradFill>
      <a:effectLst>
        <a:innerShdw dist="12700" dir="16200000">
          <a:schemeClr val="lt1">
            <a:alpha val="75000"/>
          </a:schemeClr>
        </a:innerShdw>
      </a:effectLst>
    </cs:spPr>
  </cs:dataPoint>
  <cs:dataPoint3D>
    <cs:lnRef idx="0"/>
    <cs:fillRef idx="0">
      <cs:styleClr val="auto"/>
    </cs:fillRef>
    <cs:effectRef idx="0"/>
    <cs:fontRef idx="minor">
      <a:schemeClr val="dk1"/>
    </cs:fontRef>
    <cs:spPr>
      <a:gradFill>
        <a:gsLst>
          <a:gs pos="100000">
            <a:schemeClr val="phClr"/>
          </a:gs>
          <a:gs pos="0">
            <a:schemeClr val="phClr">
              <a:lumMod val="75000"/>
            </a:schemeClr>
          </a:gs>
        </a:gsLst>
        <a:lin ang="0" scaled="1"/>
      </a:gradFill>
      <a:effectLst>
        <a:innerShdw dist="12700" dir="16200000">
          <a:schemeClr val="lt1">
            <a:alpha val="75000"/>
          </a:schemeClr>
        </a:innerShdw>
      </a:effectLst>
    </cs:spPr>
  </cs:dataPoint3D>
  <cs:dataPointLine>
    <cs:lnRef idx="0">
      <cs:styleClr val="auto"/>
    </cs:lnRef>
    <cs:fillRef idx="0"/>
    <cs:effectRef idx="0"/>
    <cs:fontRef idx="minor">
      <a:schemeClr val="dk1"/>
    </cs:fontRef>
    <cs:spPr>
      <a:ln w="25400"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50000"/>
      </a:schemeClr>
    </cs:fontRef>
    <cs:spPr>
      <a:ln w="9525">
        <a:solidFill>
          <a:schemeClr val="lt1">
            <a:lumMod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cap="flat" cmpd="sng" algn="ctr">
        <a:solidFill>
          <a:schemeClr val="lt1">
            <a:alpha val="40000"/>
          </a:schemeClr>
        </a:solidFill>
        <a:round/>
      </a:ln>
    </cs:spPr>
  </cs:dropLine>
  <cs:errorBar>
    <cs:lnRef idx="0"/>
    <cs:fillRef idx="0"/>
    <cs:effectRef idx="0"/>
    <cs:fontRef idx="minor">
      <a:schemeClr val="dk1"/>
    </cs:fontRef>
    <cs:spPr>
      <a:ln w="9525" cap="flat" cmpd="sng" algn="ctr">
        <a:solidFill>
          <a:schemeClr val="lt1">
            <a:alpha val="4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prstDash val="sysDot"/>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65000"/>
                <a:alpha val="36000"/>
              </a:schemeClr>
            </a:gs>
          </a:gsLst>
          <a:lin ang="5400000" scaled="0"/>
        </a:gra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8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bg1">
        <a:lumMod val="85000"/>
      </a:schemeClr>
    </cs:fontRef>
    <cs:spPr>
      <a:ln w="19050" cap="flat" cmpd="sng" algn="ctr">
        <a:solidFill>
          <a:schemeClr val="bg1">
            <a:lumMod val="85000"/>
          </a:schemeClr>
        </a:solidFill>
        <a:round/>
        <a:headEnd type="none" w="sm" len="sm"/>
        <a:tailEnd type="none" w="sm" len="sm"/>
      </a:ln>
    </cs:spPr>
    <cs:defRPr sz="900" b="1"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ajor">
      <a:schemeClr val="lt1">
        <a:lumMod val="85000"/>
      </a:schemeClr>
    </cs:fontRef>
    <cs:defRPr sz="1800" b="1" kern="120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B3C8E9-7449-40EA-811C-8674BA08284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nl-BE"/>
        </a:p>
      </dgm:t>
    </dgm:pt>
    <dgm:pt modelId="{6668CC3B-96D2-40C2-9F51-3910F4CCFCF4}">
      <dgm:prSet phldrT="[Text]"/>
      <dgm:spPr/>
      <dgm:t>
        <a:bodyPr/>
        <a:lstStyle/>
        <a:p>
          <a:r>
            <a:rPr lang="nl-BE"/>
            <a:t>From:</a:t>
          </a:r>
        </a:p>
      </dgm:t>
    </dgm:pt>
    <dgm:pt modelId="{37FE7E8C-7398-46CC-9F4C-DF4E7F5E60AE}" type="parTrans" cxnId="{EABC2EDC-9113-4473-A86E-CA981B10075F}">
      <dgm:prSet/>
      <dgm:spPr/>
      <dgm:t>
        <a:bodyPr/>
        <a:lstStyle/>
        <a:p>
          <a:endParaRPr lang="nl-BE"/>
        </a:p>
      </dgm:t>
    </dgm:pt>
    <dgm:pt modelId="{62B9B17D-2589-4B9E-AE18-F33C95AC1662}" type="sibTrans" cxnId="{EABC2EDC-9113-4473-A86E-CA981B10075F}">
      <dgm:prSet/>
      <dgm:spPr/>
      <dgm:t>
        <a:bodyPr/>
        <a:lstStyle/>
        <a:p>
          <a:endParaRPr lang="nl-BE"/>
        </a:p>
      </dgm:t>
    </dgm:pt>
    <dgm:pt modelId="{63954C6E-330B-4580-B55B-C3864B7EBFB4}">
      <dgm:prSet phldrT="[Text]"/>
      <dgm:spPr/>
      <dgm:t>
        <a:bodyPr/>
        <a:lstStyle/>
        <a:p>
          <a:r>
            <a:rPr lang="nl-BE"/>
            <a:t>Manual forecasting process, taking between 5 to 10 days each month</a:t>
          </a:r>
        </a:p>
      </dgm:t>
    </dgm:pt>
    <dgm:pt modelId="{81CA384B-FCB1-436C-9CB3-3D1D2FCC9A3D}" type="parTrans" cxnId="{89160198-C39B-4309-B2EE-C213B6B9018D}">
      <dgm:prSet/>
      <dgm:spPr/>
      <dgm:t>
        <a:bodyPr/>
        <a:lstStyle/>
        <a:p>
          <a:endParaRPr lang="nl-BE"/>
        </a:p>
      </dgm:t>
    </dgm:pt>
    <dgm:pt modelId="{1FC34E3E-D0B9-47E3-8412-949C712D0CB3}" type="sibTrans" cxnId="{89160198-C39B-4309-B2EE-C213B6B9018D}">
      <dgm:prSet/>
      <dgm:spPr/>
      <dgm:t>
        <a:bodyPr/>
        <a:lstStyle/>
        <a:p>
          <a:endParaRPr lang="nl-BE"/>
        </a:p>
      </dgm:t>
    </dgm:pt>
    <dgm:pt modelId="{5D552AE2-6BDE-41B7-ADED-D51E70C23611}">
      <dgm:prSet phldrT="[Text]"/>
      <dgm:spPr/>
      <dgm:t>
        <a:bodyPr/>
        <a:lstStyle/>
        <a:p>
          <a:r>
            <a:rPr lang="nl-BE"/>
            <a:t>To:</a:t>
          </a:r>
        </a:p>
      </dgm:t>
    </dgm:pt>
    <dgm:pt modelId="{A3E9DBE2-33C3-4F0E-8C28-2C170D071B1D}" type="parTrans" cxnId="{0857B9E1-4EBD-48FE-980B-CBF843FB2034}">
      <dgm:prSet/>
      <dgm:spPr/>
      <dgm:t>
        <a:bodyPr/>
        <a:lstStyle/>
        <a:p>
          <a:endParaRPr lang="nl-BE"/>
        </a:p>
      </dgm:t>
    </dgm:pt>
    <dgm:pt modelId="{BA7D6BD5-1F5E-4DB5-A976-52368335C99E}" type="sibTrans" cxnId="{0857B9E1-4EBD-48FE-980B-CBF843FB2034}">
      <dgm:prSet/>
      <dgm:spPr/>
      <dgm:t>
        <a:bodyPr/>
        <a:lstStyle/>
        <a:p>
          <a:endParaRPr lang="nl-BE"/>
        </a:p>
      </dgm:t>
    </dgm:pt>
    <dgm:pt modelId="{2A8EE330-F106-42E2-BEDC-D5A8714BA5F9}">
      <dgm:prSet phldrT="[Text]"/>
      <dgm:spPr/>
      <dgm:t>
        <a:bodyPr/>
        <a:lstStyle/>
        <a:p>
          <a:r>
            <a:rPr lang="nl-BE"/>
            <a:t>Automated forecast using Machine Learning, generated in 15 minutes</a:t>
          </a:r>
        </a:p>
      </dgm:t>
    </dgm:pt>
    <dgm:pt modelId="{BE4345B4-F705-4BF8-90BB-5B52C5F18404}" type="parTrans" cxnId="{AB319913-1AAE-4CA6-BB3C-E34DFFA0CE64}">
      <dgm:prSet/>
      <dgm:spPr/>
      <dgm:t>
        <a:bodyPr/>
        <a:lstStyle/>
        <a:p>
          <a:endParaRPr lang="nl-BE"/>
        </a:p>
      </dgm:t>
    </dgm:pt>
    <dgm:pt modelId="{35AE111D-85A0-49E1-91B6-2C32AFB9DFDA}" type="sibTrans" cxnId="{AB319913-1AAE-4CA6-BB3C-E34DFFA0CE64}">
      <dgm:prSet/>
      <dgm:spPr/>
      <dgm:t>
        <a:bodyPr/>
        <a:lstStyle/>
        <a:p>
          <a:endParaRPr lang="nl-BE"/>
        </a:p>
      </dgm:t>
    </dgm:pt>
    <dgm:pt modelId="{E63D3CD1-92BA-4B39-A2EE-F6A066E6252A}">
      <dgm:prSet phldrT="[Text]"/>
      <dgm:spPr/>
      <dgm:t>
        <a:bodyPr/>
        <a:lstStyle/>
        <a:p>
          <a:r>
            <a:rPr lang="nl-BE" dirty="0"/>
            <a:t>Expertise </a:t>
          </a:r>
          <a:r>
            <a:rPr lang="nl-BE" dirty="0" err="1"/>
            <a:t>limited</a:t>
          </a:r>
          <a:r>
            <a:rPr lang="nl-BE" dirty="0"/>
            <a:t> </a:t>
          </a:r>
          <a:r>
            <a:rPr lang="nl-BE" dirty="0" err="1"/>
            <a:t>to</a:t>
          </a:r>
          <a:r>
            <a:rPr lang="nl-BE" dirty="0"/>
            <a:t> a single person, </a:t>
          </a:r>
          <a:r>
            <a:rPr lang="nl-BE" dirty="0" err="1"/>
            <a:t>taking</a:t>
          </a:r>
          <a:r>
            <a:rPr lang="nl-BE" dirty="0"/>
            <a:t> </a:t>
          </a:r>
          <a:r>
            <a:rPr lang="nl-BE" dirty="0" err="1"/>
            <a:t>years</a:t>
          </a:r>
          <a:r>
            <a:rPr lang="nl-BE" dirty="0"/>
            <a:t> </a:t>
          </a:r>
          <a:r>
            <a:rPr lang="nl-BE" dirty="0" err="1"/>
            <a:t>to</a:t>
          </a:r>
          <a:r>
            <a:rPr lang="nl-BE" dirty="0"/>
            <a:t> </a:t>
          </a:r>
          <a:r>
            <a:rPr lang="nl-BE" dirty="0" err="1"/>
            <a:t>build</a:t>
          </a:r>
          <a:r>
            <a:rPr lang="nl-BE" dirty="0"/>
            <a:t> up</a:t>
          </a:r>
        </a:p>
      </dgm:t>
    </dgm:pt>
    <dgm:pt modelId="{0EB64D24-C298-423C-AA93-D06C96C50E51}" type="parTrans" cxnId="{937389A5-89C9-4E1E-BBD6-5007901D39DF}">
      <dgm:prSet/>
      <dgm:spPr/>
      <dgm:t>
        <a:bodyPr/>
        <a:lstStyle/>
        <a:p>
          <a:endParaRPr lang="nl-BE"/>
        </a:p>
      </dgm:t>
    </dgm:pt>
    <dgm:pt modelId="{A478EA63-D9E9-435C-B157-AEE46D98DACB}" type="sibTrans" cxnId="{937389A5-89C9-4E1E-BBD6-5007901D39DF}">
      <dgm:prSet/>
      <dgm:spPr/>
      <dgm:t>
        <a:bodyPr/>
        <a:lstStyle/>
        <a:p>
          <a:endParaRPr lang="nl-BE"/>
        </a:p>
      </dgm:t>
    </dgm:pt>
    <dgm:pt modelId="{3C1E0015-9269-4FC8-9A8C-FE621440E210}">
      <dgm:prSet phldrT="[Text]"/>
      <dgm:spPr/>
      <dgm:t>
        <a:bodyPr/>
        <a:lstStyle/>
        <a:p>
          <a:r>
            <a:rPr lang="nl-BE"/>
            <a:t>Integrated in client infrastructure</a:t>
          </a:r>
        </a:p>
      </dgm:t>
    </dgm:pt>
    <dgm:pt modelId="{2F268994-A060-4E88-8C4E-FC2DFA9126DA}" type="parTrans" cxnId="{76D6DDAD-4653-45E1-8DEE-18B3022E618A}">
      <dgm:prSet/>
      <dgm:spPr/>
      <dgm:t>
        <a:bodyPr/>
        <a:lstStyle/>
        <a:p>
          <a:endParaRPr lang="nl-BE"/>
        </a:p>
      </dgm:t>
    </dgm:pt>
    <dgm:pt modelId="{50257ED1-81A0-45CC-8E2A-216214893DCC}" type="sibTrans" cxnId="{76D6DDAD-4653-45E1-8DEE-18B3022E618A}">
      <dgm:prSet/>
      <dgm:spPr/>
      <dgm:t>
        <a:bodyPr/>
        <a:lstStyle/>
        <a:p>
          <a:endParaRPr lang="nl-BE"/>
        </a:p>
      </dgm:t>
    </dgm:pt>
    <dgm:pt modelId="{C48821DC-1351-4EF1-8AD1-89E6D3397DD8}">
      <dgm:prSet phldrT="[Text]"/>
      <dgm:spPr/>
      <dgm:t>
        <a:bodyPr/>
        <a:lstStyle/>
        <a:p>
          <a:r>
            <a:rPr lang="nl-BE"/>
            <a:t>Increased forecast accuracy</a:t>
          </a:r>
        </a:p>
      </dgm:t>
    </dgm:pt>
    <dgm:pt modelId="{03B31CC6-16EF-46F9-927E-7EB032C9914B}" type="parTrans" cxnId="{FCAAD97A-FA42-4085-8DD7-338B6245C2E8}">
      <dgm:prSet/>
      <dgm:spPr/>
      <dgm:t>
        <a:bodyPr/>
        <a:lstStyle/>
        <a:p>
          <a:endParaRPr lang="nl-BE"/>
        </a:p>
      </dgm:t>
    </dgm:pt>
    <dgm:pt modelId="{31AC3970-A43F-4C8B-8354-8F4730230F11}" type="sibTrans" cxnId="{FCAAD97A-FA42-4085-8DD7-338B6245C2E8}">
      <dgm:prSet/>
      <dgm:spPr/>
      <dgm:t>
        <a:bodyPr/>
        <a:lstStyle/>
        <a:p>
          <a:endParaRPr lang="nl-BE"/>
        </a:p>
      </dgm:t>
    </dgm:pt>
    <dgm:pt modelId="{D21C9A25-FC8C-4C6B-8D1C-54A16233BB64}" type="pres">
      <dgm:prSet presAssocID="{B4B3C8E9-7449-40EA-811C-8674BA08284D}" presName="linearFlow" presStyleCnt="0">
        <dgm:presLayoutVars>
          <dgm:dir/>
          <dgm:animLvl val="lvl"/>
          <dgm:resizeHandles val="exact"/>
        </dgm:presLayoutVars>
      </dgm:prSet>
      <dgm:spPr/>
    </dgm:pt>
    <dgm:pt modelId="{7CE32049-6879-4F99-9B74-62C2A73D3CF7}" type="pres">
      <dgm:prSet presAssocID="{6668CC3B-96D2-40C2-9F51-3910F4CCFCF4}" presName="composite" presStyleCnt="0"/>
      <dgm:spPr/>
    </dgm:pt>
    <dgm:pt modelId="{F0298B00-F6B5-4120-AD9A-71D37DA90572}" type="pres">
      <dgm:prSet presAssocID="{6668CC3B-96D2-40C2-9F51-3910F4CCFCF4}" presName="parTx" presStyleLbl="node1" presStyleIdx="0" presStyleCnt="2">
        <dgm:presLayoutVars>
          <dgm:chMax val="0"/>
          <dgm:chPref val="0"/>
          <dgm:bulletEnabled val="1"/>
        </dgm:presLayoutVars>
      </dgm:prSet>
      <dgm:spPr/>
    </dgm:pt>
    <dgm:pt modelId="{D1EA3D34-DFEE-4340-A432-E0BD9F589BA2}" type="pres">
      <dgm:prSet presAssocID="{6668CC3B-96D2-40C2-9F51-3910F4CCFCF4}" presName="parSh" presStyleLbl="node1" presStyleIdx="0" presStyleCnt="2"/>
      <dgm:spPr/>
    </dgm:pt>
    <dgm:pt modelId="{293DB19A-42F5-4C62-A694-FA18DF11AFB9}" type="pres">
      <dgm:prSet presAssocID="{6668CC3B-96D2-40C2-9F51-3910F4CCFCF4}" presName="desTx" presStyleLbl="fgAcc1" presStyleIdx="0" presStyleCnt="2" custLinFactNeighborX="0">
        <dgm:presLayoutVars>
          <dgm:bulletEnabled val="1"/>
        </dgm:presLayoutVars>
      </dgm:prSet>
      <dgm:spPr/>
    </dgm:pt>
    <dgm:pt modelId="{ACA53E37-E2CA-4A93-BC06-7B71A540D5D4}" type="pres">
      <dgm:prSet presAssocID="{62B9B17D-2589-4B9E-AE18-F33C95AC1662}" presName="sibTrans" presStyleLbl="sibTrans2D1" presStyleIdx="0" presStyleCnt="1"/>
      <dgm:spPr/>
    </dgm:pt>
    <dgm:pt modelId="{78E91345-0691-438B-A27F-AB837619C74E}" type="pres">
      <dgm:prSet presAssocID="{62B9B17D-2589-4B9E-AE18-F33C95AC1662}" presName="connTx" presStyleLbl="sibTrans2D1" presStyleIdx="0" presStyleCnt="1"/>
      <dgm:spPr/>
    </dgm:pt>
    <dgm:pt modelId="{DECC1AC6-A676-482D-88AE-D171853EC4CA}" type="pres">
      <dgm:prSet presAssocID="{5D552AE2-6BDE-41B7-ADED-D51E70C23611}" presName="composite" presStyleCnt="0"/>
      <dgm:spPr/>
    </dgm:pt>
    <dgm:pt modelId="{DAD24898-4B67-434C-86A3-5CBEF8E7D8B7}" type="pres">
      <dgm:prSet presAssocID="{5D552AE2-6BDE-41B7-ADED-D51E70C23611}" presName="parTx" presStyleLbl="node1" presStyleIdx="0" presStyleCnt="2">
        <dgm:presLayoutVars>
          <dgm:chMax val="0"/>
          <dgm:chPref val="0"/>
          <dgm:bulletEnabled val="1"/>
        </dgm:presLayoutVars>
      </dgm:prSet>
      <dgm:spPr/>
    </dgm:pt>
    <dgm:pt modelId="{28A9C7DC-20EB-4C81-90C2-3937871D26CE}" type="pres">
      <dgm:prSet presAssocID="{5D552AE2-6BDE-41B7-ADED-D51E70C23611}" presName="parSh" presStyleLbl="node1" presStyleIdx="1" presStyleCnt="2"/>
      <dgm:spPr/>
    </dgm:pt>
    <dgm:pt modelId="{66D97009-2729-479C-B68F-A18FE08B9404}" type="pres">
      <dgm:prSet presAssocID="{5D552AE2-6BDE-41B7-ADED-D51E70C23611}" presName="desTx" presStyleLbl="fgAcc1" presStyleIdx="1" presStyleCnt="2">
        <dgm:presLayoutVars>
          <dgm:bulletEnabled val="1"/>
        </dgm:presLayoutVars>
      </dgm:prSet>
      <dgm:spPr/>
    </dgm:pt>
  </dgm:ptLst>
  <dgm:cxnLst>
    <dgm:cxn modelId="{65781711-DBE0-442C-B8A7-EB3890EE01E3}" type="presOf" srcId="{5D552AE2-6BDE-41B7-ADED-D51E70C23611}" destId="{28A9C7DC-20EB-4C81-90C2-3937871D26CE}" srcOrd="1" destOrd="0" presId="urn:microsoft.com/office/officeart/2005/8/layout/process3"/>
    <dgm:cxn modelId="{AB319913-1AAE-4CA6-BB3C-E34DFFA0CE64}" srcId="{5D552AE2-6BDE-41B7-ADED-D51E70C23611}" destId="{2A8EE330-F106-42E2-BEDC-D5A8714BA5F9}" srcOrd="0" destOrd="0" parTransId="{BE4345B4-F705-4BF8-90BB-5B52C5F18404}" sibTransId="{35AE111D-85A0-49E1-91B6-2C32AFB9DFDA}"/>
    <dgm:cxn modelId="{4B846B34-AB57-4476-9C50-0AD1C4CA5861}" type="presOf" srcId="{6668CC3B-96D2-40C2-9F51-3910F4CCFCF4}" destId="{D1EA3D34-DFEE-4340-A432-E0BD9F589BA2}" srcOrd="1" destOrd="0" presId="urn:microsoft.com/office/officeart/2005/8/layout/process3"/>
    <dgm:cxn modelId="{9E2B6945-1FBE-4583-BB35-3403F04FD801}" type="presOf" srcId="{62B9B17D-2589-4B9E-AE18-F33C95AC1662}" destId="{78E91345-0691-438B-A27F-AB837619C74E}" srcOrd="1" destOrd="0" presId="urn:microsoft.com/office/officeart/2005/8/layout/process3"/>
    <dgm:cxn modelId="{FCAAD97A-FA42-4085-8DD7-338B6245C2E8}" srcId="{5D552AE2-6BDE-41B7-ADED-D51E70C23611}" destId="{C48821DC-1351-4EF1-8AD1-89E6D3397DD8}" srcOrd="1" destOrd="0" parTransId="{03B31CC6-16EF-46F9-927E-7EB032C9914B}" sibTransId="{31AC3970-A43F-4C8B-8354-8F4730230F11}"/>
    <dgm:cxn modelId="{9BA45C7C-42DE-47C4-AA7F-573C3788A0BE}" type="presOf" srcId="{3C1E0015-9269-4FC8-9A8C-FE621440E210}" destId="{66D97009-2729-479C-B68F-A18FE08B9404}" srcOrd="0" destOrd="2" presId="urn:microsoft.com/office/officeart/2005/8/layout/process3"/>
    <dgm:cxn modelId="{B907AF8F-3A5F-46BE-8125-8A28300C5A8F}" type="presOf" srcId="{6668CC3B-96D2-40C2-9F51-3910F4CCFCF4}" destId="{F0298B00-F6B5-4120-AD9A-71D37DA90572}" srcOrd="0" destOrd="0" presId="urn:microsoft.com/office/officeart/2005/8/layout/process3"/>
    <dgm:cxn modelId="{70B30B97-F63E-4EDA-B01F-05A534DE878B}" type="presOf" srcId="{2A8EE330-F106-42E2-BEDC-D5A8714BA5F9}" destId="{66D97009-2729-479C-B68F-A18FE08B9404}" srcOrd="0" destOrd="0" presId="urn:microsoft.com/office/officeart/2005/8/layout/process3"/>
    <dgm:cxn modelId="{89160198-C39B-4309-B2EE-C213B6B9018D}" srcId="{6668CC3B-96D2-40C2-9F51-3910F4CCFCF4}" destId="{63954C6E-330B-4580-B55B-C3864B7EBFB4}" srcOrd="0" destOrd="0" parTransId="{81CA384B-FCB1-436C-9CB3-3D1D2FCC9A3D}" sibTransId="{1FC34E3E-D0B9-47E3-8412-949C712D0CB3}"/>
    <dgm:cxn modelId="{937389A5-89C9-4E1E-BBD6-5007901D39DF}" srcId="{6668CC3B-96D2-40C2-9F51-3910F4CCFCF4}" destId="{E63D3CD1-92BA-4B39-A2EE-F6A066E6252A}" srcOrd="1" destOrd="0" parTransId="{0EB64D24-C298-423C-AA93-D06C96C50E51}" sibTransId="{A478EA63-D9E9-435C-B157-AEE46D98DACB}"/>
    <dgm:cxn modelId="{76D6DDAD-4653-45E1-8DEE-18B3022E618A}" srcId="{5D552AE2-6BDE-41B7-ADED-D51E70C23611}" destId="{3C1E0015-9269-4FC8-9A8C-FE621440E210}" srcOrd="2" destOrd="0" parTransId="{2F268994-A060-4E88-8C4E-FC2DFA9126DA}" sibTransId="{50257ED1-81A0-45CC-8E2A-216214893DCC}"/>
    <dgm:cxn modelId="{781575B9-E528-42E7-A553-FD1316E946B6}" type="presOf" srcId="{B4B3C8E9-7449-40EA-811C-8674BA08284D}" destId="{D21C9A25-FC8C-4C6B-8D1C-54A16233BB64}" srcOrd="0" destOrd="0" presId="urn:microsoft.com/office/officeart/2005/8/layout/process3"/>
    <dgm:cxn modelId="{9000EFCD-ECBE-4455-8350-73B6AF0D907A}" type="presOf" srcId="{5D552AE2-6BDE-41B7-ADED-D51E70C23611}" destId="{DAD24898-4B67-434C-86A3-5CBEF8E7D8B7}" srcOrd="0" destOrd="0" presId="urn:microsoft.com/office/officeart/2005/8/layout/process3"/>
    <dgm:cxn modelId="{03AB9AD1-0999-4141-8A71-D391F7DA6821}" type="presOf" srcId="{63954C6E-330B-4580-B55B-C3864B7EBFB4}" destId="{293DB19A-42F5-4C62-A694-FA18DF11AFB9}" srcOrd="0" destOrd="0" presId="urn:microsoft.com/office/officeart/2005/8/layout/process3"/>
    <dgm:cxn modelId="{EABC2EDC-9113-4473-A86E-CA981B10075F}" srcId="{B4B3C8E9-7449-40EA-811C-8674BA08284D}" destId="{6668CC3B-96D2-40C2-9F51-3910F4CCFCF4}" srcOrd="0" destOrd="0" parTransId="{37FE7E8C-7398-46CC-9F4C-DF4E7F5E60AE}" sibTransId="{62B9B17D-2589-4B9E-AE18-F33C95AC1662}"/>
    <dgm:cxn modelId="{0857B9E1-4EBD-48FE-980B-CBF843FB2034}" srcId="{B4B3C8E9-7449-40EA-811C-8674BA08284D}" destId="{5D552AE2-6BDE-41B7-ADED-D51E70C23611}" srcOrd="1" destOrd="0" parTransId="{A3E9DBE2-33C3-4F0E-8C28-2C170D071B1D}" sibTransId="{BA7D6BD5-1F5E-4DB5-A976-52368335C99E}"/>
    <dgm:cxn modelId="{7B77D1F2-B304-4652-B45F-61F8B1DB2285}" type="presOf" srcId="{E63D3CD1-92BA-4B39-A2EE-F6A066E6252A}" destId="{293DB19A-42F5-4C62-A694-FA18DF11AFB9}" srcOrd="0" destOrd="1" presId="urn:microsoft.com/office/officeart/2005/8/layout/process3"/>
    <dgm:cxn modelId="{1579ADFE-5D62-49A0-ADE4-1E43C55FF2CA}" type="presOf" srcId="{C48821DC-1351-4EF1-8AD1-89E6D3397DD8}" destId="{66D97009-2729-479C-B68F-A18FE08B9404}" srcOrd="0" destOrd="1" presId="urn:microsoft.com/office/officeart/2005/8/layout/process3"/>
    <dgm:cxn modelId="{032FC4FE-0C08-498E-8DB9-0A1BCCCA2FA3}" type="presOf" srcId="{62B9B17D-2589-4B9E-AE18-F33C95AC1662}" destId="{ACA53E37-E2CA-4A93-BC06-7B71A540D5D4}" srcOrd="0" destOrd="0" presId="urn:microsoft.com/office/officeart/2005/8/layout/process3"/>
    <dgm:cxn modelId="{4D3312B6-1E16-456D-8F52-5100DF0AB6F3}" type="presParOf" srcId="{D21C9A25-FC8C-4C6B-8D1C-54A16233BB64}" destId="{7CE32049-6879-4F99-9B74-62C2A73D3CF7}" srcOrd="0" destOrd="0" presId="urn:microsoft.com/office/officeart/2005/8/layout/process3"/>
    <dgm:cxn modelId="{1602E39C-B634-4E04-8948-052ED5148CC9}" type="presParOf" srcId="{7CE32049-6879-4F99-9B74-62C2A73D3CF7}" destId="{F0298B00-F6B5-4120-AD9A-71D37DA90572}" srcOrd="0" destOrd="0" presId="urn:microsoft.com/office/officeart/2005/8/layout/process3"/>
    <dgm:cxn modelId="{6AD7DF8C-9F65-4C34-858B-23D949411E82}" type="presParOf" srcId="{7CE32049-6879-4F99-9B74-62C2A73D3CF7}" destId="{D1EA3D34-DFEE-4340-A432-E0BD9F589BA2}" srcOrd="1" destOrd="0" presId="urn:microsoft.com/office/officeart/2005/8/layout/process3"/>
    <dgm:cxn modelId="{3366C97B-E276-4C76-84EE-EAEEF713A20D}" type="presParOf" srcId="{7CE32049-6879-4F99-9B74-62C2A73D3CF7}" destId="{293DB19A-42F5-4C62-A694-FA18DF11AFB9}" srcOrd="2" destOrd="0" presId="urn:microsoft.com/office/officeart/2005/8/layout/process3"/>
    <dgm:cxn modelId="{41401E4E-0D4F-4A0F-8EC4-5A7EB5B02821}" type="presParOf" srcId="{D21C9A25-FC8C-4C6B-8D1C-54A16233BB64}" destId="{ACA53E37-E2CA-4A93-BC06-7B71A540D5D4}" srcOrd="1" destOrd="0" presId="urn:microsoft.com/office/officeart/2005/8/layout/process3"/>
    <dgm:cxn modelId="{79DA1D8A-2037-4CEF-8B11-A64EB2F6A504}" type="presParOf" srcId="{ACA53E37-E2CA-4A93-BC06-7B71A540D5D4}" destId="{78E91345-0691-438B-A27F-AB837619C74E}" srcOrd="0" destOrd="0" presId="urn:microsoft.com/office/officeart/2005/8/layout/process3"/>
    <dgm:cxn modelId="{447B2DFC-1113-469B-9AA1-245F587E08E4}" type="presParOf" srcId="{D21C9A25-FC8C-4C6B-8D1C-54A16233BB64}" destId="{DECC1AC6-A676-482D-88AE-D171853EC4CA}" srcOrd="2" destOrd="0" presId="urn:microsoft.com/office/officeart/2005/8/layout/process3"/>
    <dgm:cxn modelId="{5856F3BE-A34B-4E87-B6BC-2BAF288C9946}" type="presParOf" srcId="{DECC1AC6-A676-482D-88AE-D171853EC4CA}" destId="{DAD24898-4B67-434C-86A3-5CBEF8E7D8B7}" srcOrd="0" destOrd="0" presId="urn:microsoft.com/office/officeart/2005/8/layout/process3"/>
    <dgm:cxn modelId="{137AF19B-90A0-4295-884C-F49F6459272E}" type="presParOf" srcId="{DECC1AC6-A676-482D-88AE-D171853EC4CA}" destId="{28A9C7DC-20EB-4C81-90C2-3937871D26CE}" srcOrd="1" destOrd="0" presId="urn:microsoft.com/office/officeart/2005/8/layout/process3"/>
    <dgm:cxn modelId="{D89D1AF0-7DB9-4A75-9986-5B2345161A89}" type="presParOf" srcId="{DECC1AC6-A676-482D-88AE-D171853EC4CA}" destId="{66D97009-2729-479C-B68F-A18FE08B9404}"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A3D34-DFEE-4340-A432-E0BD9F589BA2}">
      <dsp:nvSpPr>
        <dsp:cNvPr id="0" name=""/>
        <dsp:cNvSpPr/>
      </dsp:nvSpPr>
      <dsp:spPr>
        <a:xfrm>
          <a:off x="4392" y="42931"/>
          <a:ext cx="3770346"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nl-BE" sz="1900" kern="1200"/>
            <a:t>From:</a:t>
          </a:r>
        </a:p>
      </dsp:txBody>
      <dsp:txXfrm>
        <a:off x="4392" y="42931"/>
        <a:ext cx="3770346" cy="547200"/>
      </dsp:txXfrm>
    </dsp:sp>
    <dsp:sp modelId="{293DB19A-42F5-4C62-A694-FA18DF11AFB9}">
      <dsp:nvSpPr>
        <dsp:cNvPr id="0" name=""/>
        <dsp:cNvSpPr/>
      </dsp:nvSpPr>
      <dsp:spPr>
        <a:xfrm>
          <a:off x="776631" y="590131"/>
          <a:ext cx="3770346" cy="16576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nl-BE" sz="1900" kern="1200"/>
            <a:t>Manual forecasting process, taking between 5 to 10 days each month</a:t>
          </a:r>
        </a:p>
        <a:p>
          <a:pPr marL="171450" lvl="1" indent="-171450" algn="l" defTabSz="844550">
            <a:lnSpc>
              <a:spcPct val="90000"/>
            </a:lnSpc>
            <a:spcBef>
              <a:spcPct val="0"/>
            </a:spcBef>
            <a:spcAft>
              <a:spcPct val="15000"/>
            </a:spcAft>
            <a:buChar char="•"/>
          </a:pPr>
          <a:r>
            <a:rPr lang="nl-BE" sz="1900" kern="1200" dirty="0"/>
            <a:t>Expertise </a:t>
          </a:r>
          <a:r>
            <a:rPr lang="nl-BE" sz="1900" kern="1200" dirty="0" err="1"/>
            <a:t>limited</a:t>
          </a:r>
          <a:r>
            <a:rPr lang="nl-BE" sz="1900" kern="1200" dirty="0"/>
            <a:t> </a:t>
          </a:r>
          <a:r>
            <a:rPr lang="nl-BE" sz="1900" kern="1200" dirty="0" err="1"/>
            <a:t>to</a:t>
          </a:r>
          <a:r>
            <a:rPr lang="nl-BE" sz="1900" kern="1200" dirty="0"/>
            <a:t> a single person, </a:t>
          </a:r>
          <a:r>
            <a:rPr lang="nl-BE" sz="1900" kern="1200" dirty="0" err="1"/>
            <a:t>taking</a:t>
          </a:r>
          <a:r>
            <a:rPr lang="nl-BE" sz="1900" kern="1200" dirty="0"/>
            <a:t> </a:t>
          </a:r>
          <a:r>
            <a:rPr lang="nl-BE" sz="1900" kern="1200" dirty="0" err="1"/>
            <a:t>years</a:t>
          </a:r>
          <a:r>
            <a:rPr lang="nl-BE" sz="1900" kern="1200" dirty="0"/>
            <a:t> </a:t>
          </a:r>
          <a:r>
            <a:rPr lang="nl-BE" sz="1900" kern="1200" dirty="0" err="1"/>
            <a:t>to</a:t>
          </a:r>
          <a:r>
            <a:rPr lang="nl-BE" sz="1900" kern="1200" dirty="0"/>
            <a:t> </a:t>
          </a:r>
          <a:r>
            <a:rPr lang="nl-BE" sz="1900" kern="1200" dirty="0" err="1"/>
            <a:t>build</a:t>
          </a:r>
          <a:r>
            <a:rPr lang="nl-BE" sz="1900" kern="1200" dirty="0"/>
            <a:t> up</a:t>
          </a:r>
        </a:p>
      </dsp:txBody>
      <dsp:txXfrm>
        <a:off x="825181" y="638681"/>
        <a:ext cx="3673246" cy="1560531"/>
      </dsp:txXfrm>
    </dsp:sp>
    <dsp:sp modelId="{ACA53E37-E2CA-4A93-BC06-7B71A540D5D4}">
      <dsp:nvSpPr>
        <dsp:cNvPr id="0" name=""/>
        <dsp:cNvSpPr/>
      </dsp:nvSpPr>
      <dsp:spPr>
        <a:xfrm>
          <a:off x="4346309" y="-152821"/>
          <a:ext cx="1211730" cy="9387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nl-BE" sz="1500" kern="1200"/>
        </a:p>
      </dsp:txBody>
      <dsp:txXfrm>
        <a:off x="4346309" y="34920"/>
        <a:ext cx="930118" cy="563225"/>
      </dsp:txXfrm>
    </dsp:sp>
    <dsp:sp modelId="{28A9C7DC-20EB-4C81-90C2-3937871D26CE}">
      <dsp:nvSpPr>
        <dsp:cNvPr id="0" name=""/>
        <dsp:cNvSpPr/>
      </dsp:nvSpPr>
      <dsp:spPr>
        <a:xfrm>
          <a:off x="6061021" y="42931"/>
          <a:ext cx="3770346"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nl-BE" sz="1900" kern="1200"/>
            <a:t>To:</a:t>
          </a:r>
        </a:p>
      </dsp:txBody>
      <dsp:txXfrm>
        <a:off x="6061021" y="42931"/>
        <a:ext cx="3770346" cy="547200"/>
      </dsp:txXfrm>
    </dsp:sp>
    <dsp:sp modelId="{66D97009-2729-479C-B68F-A18FE08B9404}">
      <dsp:nvSpPr>
        <dsp:cNvPr id="0" name=""/>
        <dsp:cNvSpPr/>
      </dsp:nvSpPr>
      <dsp:spPr>
        <a:xfrm>
          <a:off x="6833261" y="590131"/>
          <a:ext cx="3770346" cy="16576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nl-BE" sz="1900" kern="1200"/>
            <a:t>Automated forecast using Machine Learning, generated in 15 minutes</a:t>
          </a:r>
        </a:p>
        <a:p>
          <a:pPr marL="171450" lvl="1" indent="-171450" algn="l" defTabSz="844550">
            <a:lnSpc>
              <a:spcPct val="90000"/>
            </a:lnSpc>
            <a:spcBef>
              <a:spcPct val="0"/>
            </a:spcBef>
            <a:spcAft>
              <a:spcPct val="15000"/>
            </a:spcAft>
            <a:buChar char="•"/>
          </a:pPr>
          <a:r>
            <a:rPr lang="nl-BE" sz="1900" kern="1200"/>
            <a:t>Increased forecast accuracy</a:t>
          </a:r>
        </a:p>
        <a:p>
          <a:pPr marL="171450" lvl="1" indent="-171450" algn="l" defTabSz="844550">
            <a:lnSpc>
              <a:spcPct val="90000"/>
            </a:lnSpc>
            <a:spcBef>
              <a:spcPct val="0"/>
            </a:spcBef>
            <a:spcAft>
              <a:spcPct val="15000"/>
            </a:spcAft>
            <a:buChar char="•"/>
          </a:pPr>
          <a:r>
            <a:rPr lang="nl-BE" sz="1900" kern="1200"/>
            <a:t>Integrated in client infrastructure</a:t>
          </a:r>
        </a:p>
      </dsp:txBody>
      <dsp:txXfrm>
        <a:off x="6881811" y="638681"/>
        <a:ext cx="3673246" cy="15605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9/16/2024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‹nr.›</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DDE82FD2-F864-2E4E-ACF0-2DBC196A7066}" type="slidenum">
              <a:rPr lang="en-US" smtClean="0"/>
              <a:t>1</a:t>
            </a:fld>
            <a:endParaRPr lang="en-US" dirty="0"/>
          </a:p>
        </p:txBody>
      </p:sp>
    </p:spTree>
    <p:extLst>
      <p:ext uri="{BB962C8B-B14F-4D97-AF65-F5344CB8AC3E}">
        <p14:creationId xmlns:p14="http://schemas.microsoft.com/office/powerpoint/2010/main" val="3985477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41</a:t>
            </a:fld>
            <a:endParaRPr lang="en-US" dirty="0"/>
          </a:p>
        </p:txBody>
      </p:sp>
    </p:spTree>
    <p:extLst>
      <p:ext uri="{BB962C8B-B14F-4D97-AF65-F5344CB8AC3E}">
        <p14:creationId xmlns:p14="http://schemas.microsoft.com/office/powerpoint/2010/main" val="3263363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DDE82FD2-F864-2E4E-ACF0-2DBC196A7066}" type="slidenum">
              <a:rPr lang="en-US" smtClean="0"/>
              <a:t>42</a:t>
            </a:fld>
            <a:endParaRPr lang="en-US" dirty="0"/>
          </a:p>
        </p:txBody>
      </p:sp>
    </p:spTree>
    <p:extLst>
      <p:ext uri="{BB962C8B-B14F-4D97-AF65-F5344CB8AC3E}">
        <p14:creationId xmlns:p14="http://schemas.microsoft.com/office/powerpoint/2010/main" val="179760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err="1"/>
              <a:t>Notched</a:t>
            </a:r>
            <a:r>
              <a:rPr lang="nl-NL" b="1" dirty="0"/>
              <a:t> </a:t>
            </a:r>
            <a:r>
              <a:rPr lang="nl-NL" b="1" dirty="0" err="1"/>
              <a:t>Boxplot</a:t>
            </a:r>
            <a:r>
              <a:rPr lang="nl-NL" dirty="0"/>
              <a:t>: Gebruik dit om te zien of de </a:t>
            </a:r>
            <a:r>
              <a:rPr lang="nl-NL" dirty="0" err="1"/>
              <a:t>medians</a:t>
            </a:r>
            <a:r>
              <a:rPr lang="nl-NL" dirty="0"/>
              <a:t> van verschillende groepen statistisch significant verschillen; de inkepingen geven de onzekerheid rond de mediaan weer.</a:t>
            </a:r>
            <a:br>
              <a:rPr lang="nl-NL" dirty="0"/>
            </a:br>
            <a:r>
              <a:rPr lang="nl-NL" b="1" dirty="0" err="1"/>
              <a:t>Swarm</a:t>
            </a:r>
            <a:r>
              <a:rPr lang="nl-NL" b="1" dirty="0"/>
              <a:t> Plot + </a:t>
            </a:r>
            <a:r>
              <a:rPr lang="nl-NL" b="1" dirty="0" err="1"/>
              <a:t>Boxplot</a:t>
            </a:r>
            <a:r>
              <a:rPr lang="nl-NL" dirty="0"/>
              <a:t>: Combineert een </a:t>
            </a:r>
            <a:r>
              <a:rPr lang="nl-NL" dirty="0" err="1"/>
              <a:t>boxplot</a:t>
            </a:r>
            <a:r>
              <a:rPr lang="nl-NL" dirty="0"/>
              <a:t> met individuele datapunten om zowel de verdeling als de werkelijke gegevenspunten weer te geven, handig voor het visualiseren van spreiding en </a:t>
            </a:r>
            <a:r>
              <a:rPr lang="nl-NL" dirty="0" err="1"/>
              <a:t>outliers</a:t>
            </a:r>
            <a:r>
              <a:rPr lang="nl-NL" dirty="0"/>
              <a:t>.</a:t>
            </a:r>
            <a:br>
              <a:rPr lang="nl-NL" dirty="0"/>
            </a:br>
            <a:r>
              <a:rPr lang="nl-NL" b="1" dirty="0"/>
              <a:t>Boxen Plot (Histogram </a:t>
            </a:r>
            <a:r>
              <a:rPr lang="nl-NL" b="1" dirty="0" err="1"/>
              <a:t>Boxplot</a:t>
            </a:r>
            <a:r>
              <a:rPr lang="nl-NL" b="1" dirty="0"/>
              <a:t>)</a:t>
            </a:r>
            <a:r>
              <a:rPr lang="nl-NL" dirty="0"/>
              <a:t>: Toon de verdeling van data door gebruik te maken van meerdere boxen om veranderingen in de spreiding te laten zien over het interval, handig voor gedetailleerde histogram-achtige inzichten.</a:t>
            </a:r>
            <a:br>
              <a:rPr lang="nl-NL" dirty="0"/>
            </a:br>
            <a:r>
              <a:rPr lang="nl-NL" b="1" dirty="0" err="1"/>
              <a:t>Violin</a:t>
            </a:r>
            <a:r>
              <a:rPr lang="nl-NL" b="1" dirty="0"/>
              <a:t> Plot</a:t>
            </a:r>
            <a:r>
              <a:rPr lang="nl-NL" dirty="0"/>
              <a:t>: Gebruik dit om de volledige verdeling van de data weer te geven, inclusief dichtheid en mogelijke </a:t>
            </a:r>
            <a:r>
              <a:rPr lang="nl-NL" dirty="0" err="1"/>
              <a:t>bimodaliteit</a:t>
            </a:r>
            <a:r>
              <a:rPr lang="nl-NL" dirty="0"/>
              <a:t> (“2 buiken”), waardoor je meer informatie krijgt over de verdeling dan een standaard </a:t>
            </a:r>
            <a:r>
              <a:rPr lang="nl-NL" dirty="0" err="1"/>
              <a:t>boxplot</a:t>
            </a:r>
            <a:r>
              <a:rPr lang="nl-NL" dirty="0"/>
              <a:t>.</a:t>
            </a:r>
            <a:endParaRPr lang="nl-NL" b="1" dirty="0"/>
          </a:p>
          <a:p>
            <a:endParaRPr lang="nl-NL" b="1" dirty="0"/>
          </a:p>
          <a:p>
            <a:endParaRPr lang="nl-NL" b="1" dirty="0"/>
          </a:p>
          <a:p>
            <a:r>
              <a:rPr lang="nl-NL" b="1" dirty="0"/>
              <a:t>SEM</a:t>
            </a:r>
            <a:r>
              <a:rPr lang="nl-NL" dirty="0"/>
              <a:t> staat voor </a:t>
            </a:r>
            <a:r>
              <a:rPr lang="nl-NL" b="1" dirty="0"/>
              <a:t>Standard Error of </a:t>
            </a:r>
            <a:r>
              <a:rPr lang="nl-NL" b="1" dirty="0" err="1"/>
              <a:t>the</a:t>
            </a:r>
            <a:r>
              <a:rPr lang="nl-NL" b="1" dirty="0"/>
              <a:t> </a:t>
            </a:r>
            <a:r>
              <a:rPr lang="nl-NL" b="1" dirty="0" err="1"/>
              <a:t>Mean</a:t>
            </a:r>
            <a:r>
              <a:rPr lang="nl-NL" dirty="0"/>
              <a:t> (standaardfout van het gemiddelde). SEM wordt niet direct weergegeven in een standaard </a:t>
            </a:r>
            <a:r>
              <a:rPr lang="nl-NL" dirty="0" err="1"/>
              <a:t>boxplot</a:t>
            </a:r>
            <a:r>
              <a:rPr lang="nl-NL" dirty="0"/>
              <a:t>, maar het kan nuttig zijn om te begrijpen hoe betrouwbaar het gemiddelde van de gegevens is. Het is een statistische maat die aangeeft hoeveel de steekproefgemiddelden van een dataset naar verwachting zullen variëren rond de werkelijke populatiegemiddelde.</a:t>
            </a:r>
          </a:p>
          <a:p>
            <a:endParaRPr lang="nl-NL" dirty="0"/>
          </a:p>
          <a:p>
            <a:endParaRPr lang="nl-NL" dirty="0"/>
          </a:p>
          <a:p>
            <a:r>
              <a:rPr lang="nl-NL" b="1" dirty="0"/>
              <a:t>Wat is SEM in de context van een </a:t>
            </a:r>
            <a:r>
              <a:rPr lang="nl-NL" b="1" dirty="0" err="1"/>
              <a:t>boxplot</a:t>
            </a:r>
            <a:r>
              <a:rPr lang="nl-NL" b="1" dirty="0"/>
              <a:t>?</a:t>
            </a:r>
          </a:p>
          <a:p>
            <a:r>
              <a:rPr lang="nl-NL" dirty="0"/>
              <a:t>Hoewel de </a:t>
            </a:r>
            <a:r>
              <a:rPr lang="nl-NL" b="1" dirty="0"/>
              <a:t>SEM</a:t>
            </a:r>
            <a:r>
              <a:rPr lang="nl-NL" dirty="0"/>
              <a:t> zelf niet direct wordt weergegeven in een standaard </a:t>
            </a:r>
            <a:r>
              <a:rPr lang="nl-NL" dirty="0" err="1"/>
              <a:t>boxplot</a:t>
            </a:r>
            <a:r>
              <a:rPr lang="nl-NL" dirty="0"/>
              <a:t>, is het een waarde die kan worden gebruikt om aanvullende inzichten te geven over de gegevens, zoals de nauwkeurigheid van het gemiddelde.</a:t>
            </a:r>
          </a:p>
          <a:p>
            <a:r>
              <a:rPr lang="nl-NL" b="1" dirty="0"/>
              <a:t>Betekenis van SEM:</a:t>
            </a:r>
          </a:p>
          <a:p>
            <a:pPr>
              <a:buFont typeface="+mj-lt"/>
              <a:buAutoNum type="arabicPeriod"/>
            </a:pPr>
            <a:r>
              <a:rPr lang="nl-NL" b="1" dirty="0"/>
              <a:t>Berekening van SEM</a:t>
            </a:r>
            <a:r>
              <a:rPr lang="nl-NL" dirty="0"/>
              <a:t>:</a:t>
            </a:r>
          </a:p>
          <a:p>
            <a:pPr marL="742950" lvl="1" indent="-285750">
              <a:buFont typeface="+mj-lt"/>
              <a:buAutoNum type="arabicPeriod"/>
            </a:pPr>
            <a:r>
              <a:rPr lang="nl-NL" dirty="0"/>
              <a:t>De SEM wordt berekend door de </a:t>
            </a:r>
            <a:r>
              <a:rPr lang="nl-NL" b="1" dirty="0"/>
              <a:t>standaarddeviatie (SD)</a:t>
            </a:r>
            <a:r>
              <a:rPr lang="nl-NL" dirty="0"/>
              <a:t> van de steekproef te delen door de </a:t>
            </a:r>
            <a:r>
              <a:rPr lang="nl-NL" b="1" dirty="0"/>
              <a:t>vierkantswortel van het aantal waarnemingen (n)</a:t>
            </a:r>
            <a:r>
              <a:rPr lang="nl-NL" dirty="0"/>
              <a:t>:</a:t>
            </a:r>
          </a:p>
          <a:p>
            <a:pPr>
              <a:buFont typeface="+mj-lt"/>
              <a:buAutoNum type="arabicPeriod"/>
            </a:pPr>
            <a:r>
              <a:rPr lang="nl-NL" dirty="0"/>
              <a:t>SEM=</a:t>
            </a:r>
            <a:r>
              <a:rPr lang="nl-NL" dirty="0" err="1"/>
              <a:t>SDn</a:t>
            </a:r>
            <a:r>
              <a:rPr lang="nl-NL" dirty="0"/>
              <a:t>\</a:t>
            </a:r>
            <a:r>
              <a:rPr lang="nl-NL" dirty="0" err="1"/>
              <a:t>text</a:t>
            </a:r>
            <a:r>
              <a:rPr lang="nl-NL" dirty="0"/>
              <a:t>{SEM} = \</a:t>
            </a:r>
            <a:r>
              <a:rPr lang="nl-NL" dirty="0" err="1"/>
              <a:t>frac</a:t>
            </a:r>
            <a:r>
              <a:rPr lang="nl-NL" dirty="0"/>
              <a:t>{\</a:t>
            </a:r>
            <a:r>
              <a:rPr lang="nl-NL" dirty="0" err="1"/>
              <a:t>text</a:t>
            </a:r>
            <a:r>
              <a:rPr lang="nl-NL" dirty="0"/>
              <a:t>{SD}}{\</a:t>
            </a:r>
            <a:r>
              <a:rPr lang="nl-NL" dirty="0" err="1"/>
              <a:t>sqrt</a:t>
            </a:r>
            <a:r>
              <a:rPr lang="nl-NL" dirty="0"/>
              <a:t>{n}}SEM=n​SD​</a:t>
            </a:r>
          </a:p>
          <a:p>
            <a:pPr marL="742950" lvl="1" indent="-285750">
              <a:buFont typeface="+mj-lt"/>
              <a:buAutoNum type="arabicPeriod"/>
            </a:pPr>
            <a:r>
              <a:rPr lang="nl-NL" dirty="0"/>
              <a:t>Waarbij:</a:t>
            </a:r>
          </a:p>
          <a:p>
            <a:pPr marL="1143000" lvl="2" indent="-228600">
              <a:buFont typeface="+mj-lt"/>
              <a:buAutoNum type="arabicPeriod"/>
            </a:pPr>
            <a:r>
              <a:rPr lang="nl-NL" b="1" dirty="0"/>
              <a:t>SD</a:t>
            </a:r>
            <a:r>
              <a:rPr lang="nl-NL" dirty="0"/>
              <a:t> de standaarddeviatie van de steekproef is.</a:t>
            </a:r>
          </a:p>
          <a:p>
            <a:pPr marL="1143000" lvl="2" indent="-228600">
              <a:buFont typeface="+mj-lt"/>
              <a:buAutoNum type="arabicPeriod"/>
            </a:pPr>
            <a:r>
              <a:rPr lang="nl-NL" b="1" dirty="0"/>
              <a:t>n</a:t>
            </a:r>
            <a:r>
              <a:rPr lang="nl-NL" dirty="0"/>
              <a:t> het aantal waarnemingen in de steekproef is.</a:t>
            </a:r>
          </a:p>
          <a:p>
            <a:pPr>
              <a:buFont typeface="+mj-lt"/>
              <a:buAutoNum type="arabicPeriod"/>
            </a:pPr>
            <a:r>
              <a:rPr lang="nl-NL" b="1" dirty="0"/>
              <a:t>Interpretatie van SEM</a:t>
            </a:r>
            <a:r>
              <a:rPr lang="nl-NL" dirty="0"/>
              <a:t>:</a:t>
            </a:r>
          </a:p>
          <a:p>
            <a:pPr marL="742950" lvl="1" indent="-285750">
              <a:buFont typeface="+mj-lt"/>
              <a:buAutoNum type="arabicPeriod"/>
            </a:pPr>
            <a:r>
              <a:rPr lang="nl-NL" dirty="0"/>
              <a:t>SEM geeft aan hoe ver het steekproefgemiddelde naar verwachting zal afwijken van het werkelijke populatiegemiddelde. Een kleinere SEM betekent dat het steekproefgemiddelde waarschijnlijk dichter bij het populatiegemiddelde ligt.</a:t>
            </a:r>
          </a:p>
          <a:p>
            <a:endParaRPr lang="nl-BE" dirty="0"/>
          </a:p>
        </p:txBody>
      </p:sp>
      <p:sp>
        <p:nvSpPr>
          <p:cNvPr id="4" name="Tijdelijke aanduiding voor dianummer 3"/>
          <p:cNvSpPr>
            <a:spLocks noGrp="1"/>
          </p:cNvSpPr>
          <p:nvPr>
            <p:ph type="sldNum" sz="quarter" idx="5"/>
          </p:nvPr>
        </p:nvSpPr>
        <p:spPr/>
        <p:txBody>
          <a:bodyPr/>
          <a:lstStyle/>
          <a:p>
            <a:fld id="{DDE82FD2-F864-2E4E-ACF0-2DBC196A7066}" type="slidenum">
              <a:rPr lang="en-US" smtClean="0"/>
              <a:t>46</a:t>
            </a:fld>
            <a:endParaRPr lang="en-US" dirty="0"/>
          </a:p>
        </p:txBody>
      </p:sp>
    </p:spTree>
    <p:extLst>
      <p:ext uri="{BB962C8B-B14F-4D97-AF65-F5344CB8AC3E}">
        <p14:creationId xmlns:p14="http://schemas.microsoft.com/office/powerpoint/2010/main" val="1768311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50</a:t>
            </a:fld>
            <a:endParaRPr lang="en-US" dirty="0"/>
          </a:p>
        </p:txBody>
      </p:sp>
    </p:spTree>
    <p:extLst>
      <p:ext uri="{BB962C8B-B14F-4D97-AF65-F5344CB8AC3E}">
        <p14:creationId xmlns:p14="http://schemas.microsoft.com/office/powerpoint/2010/main" val="3934819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51</a:t>
            </a:fld>
            <a:endParaRPr lang="en-US" dirty="0"/>
          </a:p>
        </p:txBody>
      </p:sp>
    </p:spTree>
    <p:extLst>
      <p:ext uri="{BB962C8B-B14F-4D97-AF65-F5344CB8AC3E}">
        <p14:creationId xmlns:p14="http://schemas.microsoft.com/office/powerpoint/2010/main" val="84224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53</a:t>
            </a:fld>
            <a:endParaRPr lang="en-US" dirty="0"/>
          </a:p>
        </p:txBody>
      </p:sp>
    </p:spTree>
    <p:extLst>
      <p:ext uri="{BB962C8B-B14F-4D97-AF65-F5344CB8AC3E}">
        <p14:creationId xmlns:p14="http://schemas.microsoft.com/office/powerpoint/2010/main" val="1903345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65</a:t>
            </a:fld>
            <a:endParaRPr lang="en-US" dirty="0"/>
          </a:p>
        </p:txBody>
      </p:sp>
    </p:spTree>
    <p:extLst>
      <p:ext uri="{BB962C8B-B14F-4D97-AF65-F5344CB8AC3E}">
        <p14:creationId xmlns:p14="http://schemas.microsoft.com/office/powerpoint/2010/main" val="952810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68</a:t>
            </a:fld>
            <a:endParaRPr lang="en-US" dirty="0"/>
          </a:p>
        </p:txBody>
      </p:sp>
    </p:spTree>
    <p:extLst>
      <p:ext uri="{BB962C8B-B14F-4D97-AF65-F5344CB8AC3E}">
        <p14:creationId xmlns:p14="http://schemas.microsoft.com/office/powerpoint/2010/main" val="1215437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82</a:t>
            </a:fld>
            <a:endParaRPr lang="en-US" dirty="0"/>
          </a:p>
        </p:txBody>
      </p:sp>
    </p:spTree>
    <p:extLst>
      <p:ext uri="{BB962C8B-B14F-4D97-AF65-F5344CB8AC3E}">
        <p14:creationId xmlns:p14="http://schemas.microsoft.com/office/powerpoint/2010/main" val="947300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85</a:t>
            </a:fld>
            <a:endParaRPr lang="en-US" dirty="0"/>
          </a:p>
        </p:txBody>
      </p:sp>
    </p:spTree>
    <p:extLst>
      <p:ext uri="{BB962C8B-B14F-4D97-AF65-F5344CB8AC3E}">
        <p14:creationId xmlns:p14="http://schemas.microsoft.com/office/powerpoint/2010/main" val="159774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noRot="1" noChangeAspect="1"/>
          </p:cNvSpPr>
          <p:nvPr>
            <p:ph type="sldImg"/>
          </p:nvPr>
        </p:nvSpPr>
        <p:spPr>
          <a:xfrm>
            <a:off x="217488" y="812800"/>
            <a:ext cx="7124700" cy="4008438"/>
          </a:xfrm>
          <a:prstGeom prst="rect">
            <a:avLst/>
          </a:prstGeom>
          <a:ln w="0">
            <a:noFill/>
          </a:ln>
        </p:spPr>
      </p:sp>
      <p:sp>
        <p:nvSpPr>
          <p:cNvPr id="24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indent="0">
              <a:buNone/>
            </a:pPr>
            <a:endParaRPr lang="en-US" sz="2000" b="0" strike="noStrike" spc="-1">
              <a:solidFill>
                <a:srgbClr val="000000"/>
              </a:solidFill>
              <a:latin typeface="Arial"/>
            </a:endParaRPr>
          </a:p>
          <a:p>
            <a:pPr indent="0">
              <a:buNone/>
            </a:pPr>
            <a:r>
              <a:rPr lang="en-US" sz="2000" b="0" strike="noStrike" spc="-1">
                <a:solidFill>
                  <a:srgbClr val="000000"/>
                </a:solidFill>
                <a:latin typeface="Arial"/>
              </a:rPr>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107</a:t>
            </a:fld>
            <a:endParaRPr lang="en-US" dirty="0"/>
          </a:p>
        </p:txBody>
      </p:sp>
    </p:spTree>
    <p:extLst>
      <p:ext uri="{BB962C8B-B14F-4D97-AF65-F5344CB8AC3E}">
        <p14:creationId xmlns:p14="http://schemas.microsoft.com/office/powerpoint/2010/main" val="905844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134</a:t>
            </a:fld>
            <a:endParaRPr lang="en-US" dirty="0"/>
          </a:p>
        </p:txBody>
      </p:sp>
    </p:spTree>
    <p:extLst>
      <p:ext uri="{BB962C8B-B14F-4D97-AF65-F5344CB8AC3E}">
        <p14:creationId xmlns:p14="http://schemas.microsoft.com/office/powerpoint/2010/main" val="2907539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15</a:t>
            </a:fld>
            <a:endParaRPr lang="en-US" dirty="0"/>
          </a:p>
        </p:txBody>
      </p:sp>
    </p:spTree>
    <p:extLst>
      <p:ext uri="{BB962C8B-B14F-4D97-AF65-F5344CB8AC3E}">
        <p14:creationId xmlns:p14="http://schemas.microsoft.com/office/powerpoint/2010/main" val="402795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48C176B4-2F3E-4542-A88B-B482618D0CAA}" type="slidenum">
              <a:rPr lang="nl-NL" smtClean="0"/>
              <a:t>21</a:t>
            </a:fld>
            <a:endParaRPr lang="nl-NL"/>
          </a:p>
        </p:txBody>
      </p:sp>
    </p:spTree>
    <p:extLst>
      <p:ext uri="{BB962C8B-B14F-4D97-AF65-F5344CB8AC3E}">
        <p14:creationId xmlns:p14="http://schemas.microsoft.com/office/powerpoint/2010/main" val="3358352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histograms in the two slides look different not just because of the color but due to how the data is grouped and visualized.</a:t>
            </a:r>
          </a:p>
          <a:p>
            <a:pPr>
              <a:buFont typeface="+mj-lt"/>
              <a:buAutoNum type="arabicPeriod"/>
            </a:pPr>
            <a:r>
              <a:rPr lang="en-US" b="1" dirty="0"/>
              <a:t>First Slide (Single Distribution)</a:t>
            </a:r>
            <a:r>
              <a:rPr lang="en-US" dirty="0"/>
              <a:t>: The histogram represents the overall distribution of yearly medical charges without any segmentation. It shows the data as a single distribution, which appears to have multiple peaks (multimodal).</a:t>
            </a:r>
          </a:p>
          <a:p>
            <a:pPr>
              <a:buFont typeface="+mj-lt"/>
              <a:buAutoNum type="arabicPeriod"/>
            </a:pPr>
            <a:r>
              <a:rPr lang="en-US" b="1" dirty="0"/>
              <a:t>Second Slide (Split by Category)</a:t>
            </a:r>
            <a:r>
              <a:rPr lang="en-US" dirty="0"/>
              <a:t>: The second histogram is split by a categorical variable (e.g., smoker vs. non-smoker), represented by different colors. This segmentation shows two different distributions within the overall dataset:</a:t>
            </a:r>
          </a:p>
          <a:p>
            <a:pPr marL="742950" lvl="1" indent="-285750">
              <a:buFont typeface="+mj-lt"/>
              <a:buAutoNum type="arabicPeriod"/>
            </a:pPr>
            <a:r>
              <a:rPr lang="en-US" dirty="0"/>
              <a:t>The blue bars represent one category (e.g., smokers), while the orange bars represent another (e.g., non-smokers).</a:t>
            </a:r>
          </a:p>
          <a:p>
            <a:pPr marL="742950" lvl="1" indent="-285750">
              <a:buFont typeface="+mj-lt"/>
              <a:buAutoNum type="arabicPeriod"/>
            </a:pPr>
            <a:r>
              <a:rPr lang="en-US" dirty="0"/>
              <a:t>Each category has its own unique distribution shape, revealing distinct patterns that contribute to the overall multimodal shape observed in the first histogram.</a:t>
            </a:r>
          </a:p>
          <a:p>
            <a:r>
              <a:rPr lang="en-US" dirty="0"/>
              <a:t>By splitting the data by a categorical variable (like smoker vs. non-smoker), the histogram reveals the underlying differences between groups that make up the combined distribution. The different shapes of the histograms illustrate that the variance in yearly medical charges is influenced by the category (smoking status), rather than being a single homogeneous dataset.</a:t>
            </a:r>
          </a:p>
          <a:p>
            <a:endParaRPr lang="nl-BE" dirty="0"/>
          </a:p>
        </p:txBody>
      </p:sp>
      <p:sp>
        <p:nvSpPr>
          <p:cNvPr id="4" name="Tijdelijke aanduiding voor dianummer 3"/>
          <p:cNvSpPr>
            <a:spLocks noGrp="1"/>
          </p:cNvSpPr>
          <p:nvPr>
            <p:ph type="sldNum" sz="quarter" idx="5"/>
          </p:nvPr>
        </p:nvSpPr>
        <p:spPr/>
        <p:txBody>
          <a:bodyPr/>
          <a:lstStyle/>
          <a:p>
            <a:fld id="{DDE82FD2-F864-2E4E-ACF0-2DBC196A7066}" type="slidenum">
              <a:rPr lang="en-US" smtClean="0"/>
              <a:t>23</a:t>
            </a:fld>
            <a:endParaRPr lang="en-US" dirty="0"/>
          </a:p>
        </p:txBody>
      </p:sp>
    </p:spTree>
    <p:extLst>
      <p:ext uri="{BB962C8B-B14F-4D97-AF65-F5344CB8AC3E}">
        <p14:creationId xmlns:p14="http://schemas.microsoft.com/office/powerpoint/2010/main" val="26692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24</a:t>
            </a:fld>
            <a:endParaRPr lang="en-US" dirty="0"/>
          </a:p>
        </p:txBody>
      </p:sp>
    </p:spTree>
    <p:extLst>
      <p:ext uri="{BB962C8B-B14F-4D97-AF65-F5344CB8AC3E}">
        <p14:creationId xmlns:p14="http://schemas.microsoft.com/office/powerpoint/2010/main" val="239583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Markers: hier Jan-14, Feb-14,…</a:t>
            </a:r>
          </a:p>
        </p:txBody>
      </p:sp>
      <p:sp>
        <p:nvSpPr>
          <p:cNvPr id="4" name="Tijdelijke aanduiding voor dianummer 3"/>
          <p:cNvSpPr>
            <a:spLocks noGrp="1"/>
          </p:cNvSpPr>
          <p:nvPr>
            <p:ph type="sldNum" sz="quarter" idx="5"/>
          </p:nvPr>
        </p:nvSpPr>
        <p:spPr/>
        <p:txBody>
          <a:bodyPr/>
          <a:lstStyle/>
          <a:p>
            <a:fld id="{DDE82FD2-F864-2E4E-ACF0-2DBC196A7066}" type="slidenum">
              <a:rPr lang="en-US" smtClean="0"/>
              <a:t>33</a:t>
            </a:fld>
            <a:endParaRPr lang="en-US" dirty="0"/>
          </a:p>
        </p:txBody>
      </p:sp>
    </p:spTree>
    <p:extLst>
      <p:ext uri="{BB962C8B-B14F-4D97-AF65-F5344CB8AC3E}">
        <p14:creationId xmlns:p14="http://schemas.microsoft.com/office/powerpoint/2010/main" val="240213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34</a:t>
            </a:fld>
            <a:endParaRPr lang="en-US" dirty="0"/>
          </a:p>
        </p:txBody>
      </p:sp>
    </p:spTree>
    <p:extLst>
      <p:ext uri="{BB962C8B-B14F-4D97-AF65-F5344CB8AC3E}">
        <p14:creationId xmlns:p14="http://schemas.microsoft.com/office/powerpoint/2010/main" val="2578988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a:t>Wanneer gebruik je een vlakdiagram:</a:t>
            </a:r>
          </a:p>
          <a:p>
            <a:pPr>
              <a:buFont typeface="+mj-lt"/>
              <a:buAutoNum type="arabicPeriod"/>
            </a:pPr>
            <a:r>
              <a:rPr lang="nl-NL" b="1" dirty="0"/>
              <a:t>Cumulatieve of geaggregeerde waarden op elk punt</a:t>
            </a:r>
            <a:r>
              <a:rPr lang="nl-NL" dirty="0"/>
              <a:t>:</a:t>
            </a:r>
          </a:p>
          <a:p>
            <a:pPr marL="742950" lvl="1" indent="-285750">
              <a:buFont typeface="+mj-lt"/>
              <a:buAutoNum type="arabicPeriod"/>
            </a:pPr>
            <a:r>
              <a:rPr lang="nl-NL" dirty="0"/>
              <a:t>Een vlakdiagram is nuttig wanneer je de totale of cumulatieve waarde van gegevens in de tijd of over verschillende categorieën wilt laten zien. Het gebied onder de lijn vertegenwoordigt de omvang van de waarden, waardoor kijkers de algemene trend kunnen zien en hoe de waarden zich opstapelen.</a:t>
            </a:r>
          </a:p>
          <a:p>
            <a:pPr>
              <a:buFont typeface="+mj-lt"/>
              <a:buAutoNum type="arabicPeriod"/>
            </a:pPr>
            <a:r>
              <a:rPr lang="nl-NL" b="1" dirty="0"/>
              <a:t>Vergelijken van 2 geaggregeerde trends (overlappend)</a:t>
            </a:r>
            <a:r>
              <a:rPr lang="nl-NL" dirty="0"/>
              <a:t>:</a:t>
            </a:r>
          </a:p>
          <a:p>
            <a:pPr marL="742950" lvl="1" indent="-285750">
              <a:buFont typeface="+mj-lt"/>
              <a:buAutoNum type="arabicPeriod"/>
            </a:pPr>
            <a:r>
              <a:rPr lang="nl-NL" dirty="0"/>
              <a:t>Wanneer je twee (of meer) geaggregeerde gegevensreeksen hebt die je wilt vergelijken, kun je met een overlappend vlakdiagram de trends visueel vergelijken. De overlappende gebieden helpen verschillen in groei, afname, of consistentie tussen de datasets te identificeren.</a:t>
            </a:r>
          </a:p>
          <a:p>
            <a:pPr>
              <a:buFont typeface="+mj-lt"/>
              <a:buAutoNum type="arabicPeriod"/>
            </a:pPr>
            <a:r>
              <a:rPr lang="nl-NL" b="1" dirty="0"/>
              <a:t>Samenstelling van meerdere categorieën (gestapeld)</a:t>
            </a:r>
            <a:r>
              <a:rPr lang="nl-NL" dirty="0"/>
              <a:t>:</a:t>
            </a:r>
          </a:p>
          <a:p>
            <a:pPr marL="742950" lvl="1" indent="-285750">
              <a:buFont typeface="+mj-lt"/>
              <a:buAutoNum type="arabicPeriod"/>
            </a:pPr>
            <a:r>
              <a:rPr lang="nl-NL" dirty="0"/>
              <a:t>Een gestapeld vlakdiagram is ideaal voor het visualiseren van de samenstelling van meerdere categorieën in de tijd of over verschillende punten. Elke categorie wordt weergegeven als een laag die bovenop de andere wordt gestapeld, waardoor zowel het totale bedrag als de bijdrage van elke categorie aan het totaal zichtbaar wordt. Het benadrukt zowel de algemene trend als de proportie van elk onderdeel.</a:t>
            </a:r>
          </a:p>
          <a:p>
            <a:r>
              <a:rPr lang="nl-NL" b="1" dirty="0"/>
              <a:t>Belangrijke voordelen van vlakdiagrammen:</a:t>
            </a:r>
          </a:p>
          <a:p>
            <a:pPr>
              <a:buFont typeface="Arial" panose="020B0604020202020204" pitchFamily="34" charset="0"/>
              <a:buChar char="•"/>
            </a:pPr>
            <a:r>
              <a:rPr lang="nl-NL" dirty="0"/>
              <a:t>Ze laten effectief de omvang van verandering in de tijd zien.</a:t>
            </a:r>
          </a:p>
          <a:p>
            <a:pPr>
              <a:buFont typeface="Arial" panose="020B0604020202020204" pitchFamily="34" charset="0"/>
              <a:buChar char="•"/>
            </a:pPr>
            <a:r>
              <a:rPr lang="nl-NL" dirty="0"/>
              <a:t>Ze zijn uitstekend geschikt om deel-tot-geheel relaties in een dataset te tonen.</a:t>
            </a:r>
          </a:p>
          <a:p>
            <a:pPr>
              <a:buFont typeface="Arial" panose="020B0604020202020204" pitchFamily="34" charset="0"/>
              <a:buChar char="•"/>
            </a:pPr>
            <a:r>
              <a:rPr lang="nl-NL" dirty="0"/>
              <a:t>Ze benadrukken visueel de cumulatieve waarde of de totale trend, waardoor het gemakkelijker wordt om te zien hoe individuele componenten bijdragen aan het geheel.</a:t>
            </a:r>
          </a:p>
          <a:p>
            <a:endParaRPr lang="en-GB" dirty="0"/>
          </a:p>
        </p:txBody>
      </p:sp>
      <p:sp>
        <p:nvSpPr>
          <p:cNvPr id="4" name="Slide Number Placeholder 3"/>
          <p:cNvSpPr>
            <a:spLocks noGrp="1"/>
          </p:cNvSpPr>
          <p:nvPr>
            <p:ph type="sldNum" sz="quarter" idx="5"/>
          </p:nvPr>
        </p:nvSpPr>
        <p:spPr/>
        <p:txBody>
          <a:bodyPr/>
          <a:lstStyle/>
          <a:p>
            <a:fld id="{DDE82FD2-F864-2E4E-ACF0-2DBC196A7066}" type="slidenum">
              <a:rPr lang="en-US" smtClean="0"/>
              <a:t>36</a:t>
            </a:fld>
            <a:endParaRPr lang="en-US" dirty="0"/>
          </a:p>
        </p:txBody>
      </p:sp>
    </p:spTree>
    <p:extLst>
      <p:ext uri="{BB962C8B-B14F-4D97-AF65-F5344CB8AC3E}">
        <p14:creationId xmlns:p14="http://schemas.microsoft.com/office/powerpoint/2010/main" val="3695920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dirty="0"/>
          </a:p>
        </p:txBody>
      </p:sp>
      <p:cxnSp>
        <p:nvCxnSpPr>
          <p:cNvPr id="13" name="Straight Connector 12">
            <a:extLst>
              <a:ext uri="{FF2B5EF4-FFF2-40B4-BE49-F238E27FC236}">
                <a16:creationId xmlns:a16="http://schemas.microsoft.com/office/drawing/2014/main" id="{93C4921B-870F-DA4B-99FE-526B47FAF5FF}"/>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693683" y="879635"/>
            <a:ext cx="7659486" cy="1198178"/>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642D6D4-2980-4539-861D-C5AB35191834}" type="datetime1">
              <a:rPr lang="en-US" smtClean="0"/>
              <a:t>9/16/2024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‹nr.›</a:t>
            </a:fld>
            <a:endParaRPr lang="en-US" dirty="0"/>
          </a:p>
        </p:txBody>
      </p:sp>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lvl1pPr>
          </a:lstStyle>
          <a:p>
            <a:fld id="{7F8D6AE6-5560-4C47-974F-51A82A9CC533}" type="datetime1">
              <a:rPr lang="en-US" smtClean="0"/>
              <a:t>9/16/2024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a:xfrm>
            <a:off x="4053114" y="6356350"/>
            <a:ext cx="2188029" cy="365125"/>
          </a:xfrm>
        </p:spPr>
        <p:txBody>
          <a:bodyPr/>
          <a:lstStyle>
            <a:lvl1pPr algn="r">
              <a:defRPr sz="1000"/>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bg1"/>
                </a:solidFill>
              </a:defRPr>
            </a:lvl1pPr>
          </a:lstStyle>
          <a:p>
            <a:fld id="{294A09A9-5501-47C1-A89A-A340965A2BE2}" type="slidenum">
              <a:rPr lang="en-US" smtClean="0"/>
              <a:pPr/>
              <a:t>‹nr.›</a:t>
            </a:fld>
            <a:endParaRPr lang="en-US" dirty="0"/>
          </a:p>
        </p:txBody>
      </p:sp>
      <p:cxnSp>
        <p:nvCxnSpPr>
          <p:cNvPr id="8" name="Straight Connector 7">
            <a:extLst>
              <a:ext uri="{FF2B5EF4-FFF2-40B4-BE49-F238E27FC236}">
                <a16:creationId xmlns:a16="http://schemas.microsoft.com/office/drawing/2014/main" id="{59FE6242-19BA-2847-9959-30D6F0E27035}"/>
              </a:ext>
            </a:extLst>
          </p:cNvPr>
          <p:cNvCxnSpPr/>
          <p:nvPr userDrawn="1"/>
        </p:nvCxnSpPr>
        <p:spPr>
          <a:xfrm flipH="1">
            <a:off x="633306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693683" y="879636"/>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bg1"/>
                </a:solidFill>
              </a:defRPr>
            </a:lvl1pPr>
          </a:lstStyle>
          <a:p>
            <a:fld id="{9F078ECC-9F72-4C84-9F40-DBB817ADBDF0}" type="datetime1">
              <a:rPr lang="en-US" smtClean="0"/>
              <a:t>9/16/2024</a:t>
            </a:fld>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bg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lvl1pPr>
          </a:lstStyle>
          <a:p>
            <a:fld id="{294A09A9-5501-47C1-A89A-A340965A2BE2}" type="slidenum">
              <a:rPr lang="en-US" smtClean="0"/>
              <a:pPr/>
              <a:t>‹nr.›</a:t>
            </a:fld>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cxnSp>
        <p:nvCxnSpPr>
          <p:cNvPr id="18" name="Straight Connector 17">
            <a:extLst>
              <a:ext uri="{FF2B5EF4-FFF2-40B4-BE49-F238E27FC236}">
                <a16:creationId xmlns:a16="http://schemas.microsoft.com/office/drawing/2014/main" id="{92008AA3-BEDF-CE40-9D94-F5875454E799}"/>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693684" y="879636"/>
            <a:ext cx="6294727" cy="1206888"/>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EFDC-782B-1D4A-9336-33F5D9CD4F98}"/>
              </a:ext>
            </a:extLst>
          </p:cNvPr>
          <p:cNvSpPr>
            <a:spLocks noGrp="1"/>
          </p:cNvSpPr>
          <p:nvPr>
            <p:ph type="title"/>
          </p:nvPr>
        </p:nvSpPr>
        <p:spPr/>
        <p:txBody>
          <a:bodyPr/>
          <a:lstStyle>
            <a:lvl1pPr>
              <a:defRPr b="1">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497514A-3228-F947-A551-AE7343511925}"/>
              </a:ext>
            </a:extLst>
          </p:cNvPr>
          <p:cNvSpPr>
            <a:spLocks noGrp="1"/>
          </p:cNvSpPr>
          <p:nvPr>
            <p:ph idx="1"/>
          </p:nvPr>
        </p:nvSpPr>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33749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F3C8-4DEF-8146-B605-699DB2A8EFB9}"/>
              </a:ext>
            </a:extLst>
          </p:cNvPr>
          <p:cNvSpPr>
            <a:spLocks noGrp="1"/>
          </p:cNvSpPr>
          <p:nvPr>
            <p:ph type="title"/>
          </p:nvPr>
        </p:nvSpPr>
        <p:spPr>
          <a:xfrm>
            <a:off x="360000" y="360000"/>
            <a:ext cx="1122588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1BC93D-B61B-8C4C-834E-DE9CB178CB50}"/>
              </a:ext>
            </a:extLst>
          </p:cNvPr>
          <p:cNvSpPr>
            <a:spLocks noGrp="1"/>
          </p:cNvSpPr>
          <p:nvPr>
            <p:ph sz="half" idx="1"/>
          </p:nvPr>
        </p:nvSpPr>
        <p:spPr>
          <a:xfrm>
            <a:off x="360000" y="1690688"/>
            <a:ext cx="5181600" cy="3820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1B8360-3ABD-9743-B77C-35458E630859}"/>
              </a:ext>
            </a:extLst>
          </p:cNvPr>
          <p:cNvSpPr>
            <a:spLocks noGrp="1"/>
          </p:cNvSpPr>
          <p:nvPr>
            <p:ph sz="half" idx="2"/>
          </p:nvPr>
        </p:nvSpPr>
        <p:spPr>
          <a:xfrm>
            <a:off x="5740128" y="1690688"/>
            <a:ext cx="5181600" cy="3820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81683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DARK LOGO)">
    <p:spTree>
      <p:nvGrpSpPr>
        <p:cNvPr id="1" name=""/>
        <p:cNvGrpSpPr/>
        <p:nvPr/>
      </p:nvGrpSpPr>
      <p:grpSpPr>
        <a:xfrm>
          <a:off x="0" y="0"/>
          <a:ext cx="0" cy="0"/>
          <a:chOff x="0" y="0"/>
          <a:chExt cx="0" cy="0"/>
        </a:xfrm>
      </p:grpSpPr>
      <p:sp>
        <p:nvSpPr>
          <p:cNvPr id="21" name="Tijdelijke aanduiding voor afbeelding 16">
            <a:extLst>
              <a:ext uri="{FF2B5EF4-FFF2-40B4-BE49-F238E27FC236}">
                <a16:creationId xmlns:a16="http://schemas.microsoft.com/office/drawing/2014/main" id="{C2AC51C4-F610-4441-B1E7-0BD3D3DF3E45}"/>
              </a:ext>
            </a:extLst>
          </p:cNvPr>
          <p:cNvSpPr>
            <a:spLocks noGrp="1"/>
          </p:cNvSpPr>
          <p:nvPr>
            <p:ph type="pic" sz="quarter" idx="13" hasCustomPrompt="1"/>
          </p:nvPr>
        </p:nvSpPr>
        <p:spPr>
          <a:xfrm>
            <a:off x="0" y="0"/>
            <a:ext cx="12192001" cy="6858000"/>
          </a:xfrm>
          <a:solidFill>
            <a:schemeClr val="bg1">
              <a:lumMod val="95000"/>
            </a:schemeClr>
          </a:solidFill>
        </p:spPr>
        <p:txBody>
          <a:bodyPr tIns="2880000"/>
          <a:lstStyle>
            <a:lvl1pPr marL="0" indent="0" algn="ctr">
              <a:buNone/>
              <a:defRPr sz="1200" i="1">
                <a:solidFill>
                  <a:schemeClr val="bg1">
                    <a:lumMod val="50000"/>
                  </a:schemeClr>
                </a:solidFill>
              </a:defRPr>
            </a:lvl1pPr>
          </a:lstStyle>
          <a:p>
            <a:r>
              <a:rPr lang="en-US" noProof="0" dirty="0"/>
              <a:t>Visit ORBIT &gt; Spaces &gt; Corporate Communication to download stock photos.</a:t>
            </a:r>
            <a:endParaRPr lang="en-GB" noProof="0" dirty="0"/>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lvl1pPr>
              <a:defRPr>
                <a:solidFill>
                  <a:schemeClr val="accent1"/>
                </a:solidFill>
              </a:defRPr>
            </a:lvl1pPr>
          </a:lstStyle>
          <a:p>
            <a:fld id="{27A546E8-399A-4DE2-8C60-36B2FE674090}" type="datetime2">
              <a:rPr lang="en-GB" noProof="0" smtClean="0"/>
              <a:t>Monday, 16 September 2024</a:t>
            </a:fld>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lvl1pPr>
              <a:defRPr>
                <a:solidFill>
                  <a:schemeClr val="accent1"/>
                </a:solidFill>
              </a:defRPr>
            </a:lvl1pPr>
          </a:lstStyle>
          <a:p>
            <a:r>
              <a:rPr lang="en-GB" noProof="0" dirty="0"/>
              <a:t>ORTEC | Optimize your world</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dirty="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dirty="0">
                <a:solidFill>
                  <a:schemeClr val="accent2"/>
                </a:solidFill>
                <a:latin typeface="+mn-lt"/>
              </a:rPr>
              <a:t>PHOTO (DARK LOGO)</a:t>
            </a:r>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F2C3E69-90F3-4A4D-B9E2-0B2027F77B65}"/>
                </a:ext>
              </a:extLst>
            </p:cNvPr>
            <p:cNvSpPr/>
            <p:nvPr userDrawn="1"/>
          </p:nvSpPr>
          <p:spPr>
            <a:xfrm>
              <a:off x="5898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2" name="Tijdelijke aanduiding voor tekst 20">
            <a:extLst>
              <a:ext uri="{FF2B5EF4-FFF2-40B4-BE49-F238E27FC236}">
                <a16:creationId xmlns:a16="http://schemas.microsoft.com/office/drawing/2014/main" id="{4CD176BA-80B5-48CA-9057-7D89D4BBD925}"/>
              </a:ext>
            </a:extLst>
          </p:cNvPr>
          <p:cNvSpPr>
            <a:spLocks noGrp="1"/>
          </p:cNvSpPr>
          <p:nvPr>
            <p:ph type="body" sz="quarter" idx="16" hasCustomPrompt="1"/>
          </p:nvPr>
        </p:nvSpPr>
        <p:spPr>
          <a:xfrm>
            <a:off x="10860556" y="6258695"/>
            <a:ext cx="683444" cy="144000"/>
          </a:xfrm>
          <a:blipFill>
            <a:blip r:embed="rId2" cstate="hqprint">
              <a:extLst>
                <a:ext uri="{28A0092B-C50C-407E-A947-70E740481C1C}">
                  <a14:useLocalDpi xmlns:a14="http://schemas.microsoft.com/office/drawing/2010/main"/>
                </a:ext>
              </a:extLst>
            </a:blip>
            <a:srcRect/>
            <a:stretch>
              <a:fillRect t="1267" b="1267"/>
            </a:stretch>
          </a:blipFill>
        </p:spPr>
        <p:txBody>
          <a:bodyPr/>
          <a:lstStyle>
            <a:lvl1pPr marL="0" indent="0">
              <a:buNone/>
              <a:defRPr sz="100">
                <a:solidFill>
                  <a:schemeClr val="accent1"/>
                </a:solidFill>
              </a:defRPr>
            </a:lvl1pPr>
          </a:lstStyle>
          <a:p>
            <a:pPr lvl="0"/>
            <a:r>
              <a:rPr lang="en-GB" noProof="0" dirty="0"/>
              <a:t> </a:t>
            </a:r>
          </a:p>
        </p:txBody>
      </p:sp>
      <p:sp>
        <p:nvSpPr>
          <p:cNvPr id="91" name="Titel 1">
            <a:extLst>
              <a:ext uri="{FF2B5EF4-FFF2-40B4-BE49-F238E27FC236}">
                <a16:creationId xmlns:a16="http://schemas.microsoft.com/office/drawing/2014/main" id="{DED4126B-D95D-48A5-AF3C-800AA2EB81C2}"/>
              </a:ext>
            </a:extLst>
          </p:cNvPr>
          <p:cNvSpPr>
            <a:spLocks noGrp="1"/>
          </p:cNvSpPr>
          <p:nvPr>
            <p:ph type="title" hasCustomPrompt="1"/>
          </p:nvPr>
        </p:nvSpPr>
        <p:spPr>
          <a:xfrm>
            <a:off x="792000" y="662289"/>
            <a:ext cx="3001491" cy="637849"/>
          </a:xfrm>
          <a:solidFill>
            <a:schemeClr val="accent1"/>
          </a:solidFill>
        </p:spPr>
        <p:txBody>
          <a:bodyPr wrap="none" lIns="144000" tIns="72000" rIns="144000" bIns="72000">
            <a:spAutoFit/>
          </a:bodyPr>
          <a:lstStyle>
            <a:lvl1pPr>
              <a:lnSpc>
                <a:spcPct val="100000"/>
              </a:lnSpc>
              <a:defRPr>
                <a:solidFill>
                  <a:schemeClr val="bg1"/>
                </a:solidFill>
              </a:defRPr>
            </a:lvl1pPr>
          </a:lstStyle>
          <a:p>
            <a:r>
              <a:rPr lang="en-GB" noProof="0" dirty="0"/>
              <a:t>Place title here</a:t>
            </a:r>
          </a:p>
        </p:txBody>
      </p:sp>
      <p:grpSp>
        <p:nvGrpSpPr>
          <p:cNvPr id="90" name="INSTRUCTION">
            <a:extLst>
              <a:ext uri="{FF2B5EF4-FFF2-40B4-BE49-F238E27FC236}">
                <a16:creationId xmlns:a16="http://schemas.microsoft.com/office/drawing/2014/main" id="{D7997D88-A099-4750-83DD-39FC25150BFC}"/>
              </a:ext>
            </a:extLst>
          </p:cNvPr>
          <p:cNvGrpSpPr/>
          <p:nvPr userDrawn="1"/>
        </p:nvGrpSpPr>
        <p:grpSpPr>
          <a:xfrm>
            <a:off x="12377595" y="0"/>
            <a:ext cx="3693386" cy="6261886"/>
            <a:chOff x="-3786437" y="0"/>
            <a:chExt cx="3693386" cy="6261886"/>
          </a:xfrm>
        </p:grpSpPr>
        <p:sp>
          <p:nvSpPr>
            <p:cNvPr id="92" name="Rechthoek 91">
              <a:extLst>
                <a:ext uri="{FF2B5EF4-FFF2-40B4-BE49-F238E27FC236}">
                  <a16:creationId xmlns:a16="http://schemas.microsoft.com/office/drawing/2014/main" id="{040B332D-D7AA-41A3-9C99-DC0E946E5511}"/>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93" name="Rechthoek 92">
              <a:extLst>
                <a:ext uri="{FF2B5EF4-FFF2-40B4-BE49-F238E27FC236}">
                  <a16:creationId xmlns:a16="http://schemas.microsoft.com/office/drawing/2014/main" id="{3FB4F5AD-86DC-4D8F-A614-298BBED38737}"/>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dirty="0">
                  <a:solidFill>
                    <a:srgbClr val="211F26"/>
                  </a:solidFill>
                  <a:latin typeface="Calibri" panose="020F0502020204030204" pitchFamily="34" charset="0"/>
                  <a:cs typeface="Calibri" panose="020F0502020204030204" pitchFamily="34" charset="0"/>
                </a:rPr>
                <a:t>Visit ORBIT &gt; Spaces &gt; Corporate Communication to download </a:t>
              </a:r>
              <a:br>
                <a:rPr lang="en-US" sz="1200" b="1" cap="all" baseline="0" noProof="0" dirty="0">
                  <a:solidFill>
                    <a:srgbClr val="211F26"/>
                  </a:solidFill>
                  <a:latin typeface="Calibri" panose="020F0502020204030204" pitchFamily="34" charset="0"/>
                  <a:cs typeface="Calibri" panose="020F0502020204030204" pitchFamily="34" charset="0"/>
                </a:rPr>
              </a:br>
              <a:r>
                <a:rPr lang="en-US" sz="1200" b="1" cap="all" baseline="0" noProof="0" dirty="0">
                  <a:solidFill>
                    <a:srgbClr val="211F26"/>
                  </a:solidFill>
                  <a:latin typeface="Calibri" panose="020F0502020204030204" pitchFamily="34" charset="0"/>
                  <a:cs typeface="Calibri" panose="020F0502020204030204" pitchFamily="34" charset="0"/>
                </a:rPr>
                <a:t>stock photos.</a:t>
              </a:r>
              <a:endParaRPr lang="en-GB" sz="1200" i="1" cap="none" baseline="0" noProof="0" dirty="0">
                <a:solidFill>
                  <a:srgbClr val="211F26"/>
                </a:solidFill>
                <a:latin typeface="Calibri" panose="020F0502020204030204" pitchFamily="34" charset="0"/>
                <a:cs typeface="Calibri" panose="020F0502020204030204" pitchFamily="34" charset="0"/>
              </a:endParaRPr>
            </a:p>
          </p:txBody>
        </p:sp>
        <p:sp>
          <p:nvSpPr>
            <p:cNvPr id="94" name="Ovaal 93">
              <a:extLst>
                <a:ext uri="{FF2B5EF4-FFF2-40B4-BE49-F238E27FC236}">
                  <a16:creationId xmlns:a16="http://schemas.microsoft.com/office/drawing/2014/main" id="{6DD0683F-B53D-4793-A9E4-B7A67752A3E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5" name="Rechthoek 94">
              <a:extLst>
                <a:ext uri="{FF2B5EF4-FFF2-40B4-BE49-F238E27FC236}">
                  <a16:creationId xmlns:a16="http://schemas.microsoft.com/office/drawing/2014/main" id="{AF930BC5-83E3-484F-8A55-E9D7180764C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6" name="Groep 95">
              <a:extLst>
                <a:ext uri="{FF2B5EF4-FFF2-40B4-BE49-F238E27FC236}">
                  <a16:creationId xmlns:a16="http://schemas.microsoft.com/office/drawing/2014/main" id="{ADC30372-A1CC-45FA-A0B5-4FFC0A7E7CEB}"/>
                </a:ext>
              </a:extLst>
            </p:cNvPr>
            <p:cNvGrpSpPr/>
            <p:nvPr userDrawn="1"/>
          </p:nvGrpSpPr>
          <p:grpSpPr>
            <a:xfrm>
              <a:off x="-3316179" y="1231351"/>
              <a:ext cx="294789" cy="318834"/>
              <a:chOff x="14466489" y="1001522"/>
              <a:chExt cx="290627" cy="314333"/>
            </a:xfrm>
          </p:grpSpPr>
          <p:sp>
            <p:nvSpPr>
              <p:cNvPr id="142" name="Rechthoek 141">
                <a:extLst>
                  <a:ext uri="{FF2B5EF4-FFF2-40B4-BE49-F238E27FC236}">
                    <a16:creationId xmlns:a16="http://schemas.microsoft.com/office/drawing/2014/main" id="{54408709-7ABC-47A1-B0A8-E122A2553B7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43" name="Ovaal 142">
                <a:extLst>
                  <a:ext uri="{FF2B5EF4-FFF2-40B4-BE49-F238E27FC236}">
                    <a16:creationId xmlns:a16="http://schemas.microsoft.com/office/drawing/2014/main" id="{3C6DCD2D-28D0-45F7-8EFA-DE38631261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44" name="Vrije vorm: vorm 143">
                <a:extLst>
                  <a:ext uri="{FF2B5EF4-FFF2-40B4-BE49-F238E27FC236}">
                    <a16:creationId xmlns:a16="http://schemas.microsoft.com/office/drawing/2014/main" id="{8FADD659-DD52-4658-A834-C0136D4BCAE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45" name="Rechthoek: afgeronde hoeken 144">
                <a:extLst>
                  <a:ext uri="{FF2B5EF4-FFF2-40B4-BE49-F238E27FC236}">
                    <a16:creationId xmlns:a16="http://schemas.microsoft.com/office/drawing/2014/main" id="{6D3300A2-F281-4EF4-B87D-3DC6F2A869CB}"/>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146" name="Rechte verbindingslijn 145">
                <a:extLst>
                  <a:ext uri="{FF2B5EF4-FFF2-40B4-BE49-F238E27FC236}">
                    <a16:creationId xmlns:a16="http://schemas.microsoft.com/office/drawing/2014/main" id="{EC3310FB-30C0-4C49-BD9D-41ED69B8013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Rechte verbindingslijn 146">
                <a:extLst>
                  <a:ext uri="{FF2B5EF4-FFF2-40B4-BE49-F238E27FC236}">
                    <a16:creationId xmlns:a16="http://schemas.microsoft.com/office/drawing/2014/main" id="{BFA90917-CD1F-4187-A70F-DF334A37BC01}"/>
                  </a:ext>
                </a:extLst>
              </p:cNvPr>
              <p:cNvCxnSpPr>
                <a:cxnSpLocks/>
                <a:stCxn id="14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7" name="Ovaal 96">
              <a:extLst>
                <a:ext uri="{FF2B5EF4-FFF2-40B4-BE49-F238E27FC236}">
                  <a16:creationId xmlns:a16="http://schemas.microsoft.com/office/drawing/2014/main" id="{D9F15147-EA9C-4C99-A7DF-9CFE8802B13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8" name="Rechthoek 97">
              <a:extLst>
                <a:ext uri="{FF2B5EF4-FFF2-40B4-BE49-F238E27FC236}">
                  <a16:creationId xmlns:a16="http://schemas.microsoft.com/office/drawing/2014/main" id="{DAE6A201-A885-4872-A03B-4ED9E82A58A6}"/>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064B7A76-03DD-4781-AAFB-F328AEB47757}"/>
                </a:ext>
              </a:extLst>
            </p:cNvPr>
            <p:cNvGrpSpPr/>
            <p:nvPr userDrawn="1"/>
          </p:nvGrpSpPr>
          <p:grpSpPr>
            <a:xfrm>
              <a:off x="-3311319" y="2164285"/>
              <a:ext cx="825500" cy="209550"/>
              <a:chOff x="13504624" y="2482850"/>
              <a:chExt cx="825500" cy="209550"/>
            </a:xfrm>
          </p:grpSpPr>
          <p:sp>
            <p:nvSpPr>
              <p:cNvPr id="139" name="Rechthoek 138">
                <a:extLst>
                  <a:ext uri="{FF2B5EF4-FFF2-40B4-BE49-F238E27FC236}">
                    <a16:creationId xmlns:a16="http://schemas.microsoft.com/office/drawing/2014/main" id="{9E365B47-2C3A-4C0C-986E-0C40CB89E21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Insert</a:t>
                </a:r>
              </a:p>
            </p:txBody>
          </p:sp>
          <p:cxnSp>
            <p:nvCxnSpPr>
              <p:cNvPr id="140" name="Rechte verbindingslijn 139">
                <a:extLst>
                  <a:ext uri="{FF2B5EF4-FFF2-40B4-BE49-F238E27FC236}">
                    <a16:creationId xmlns:a16="http://schemas.microsoft.com/office/drawing/2014/main" id="{9615C371-7496-445A-870F-286B64A0E70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41" name="Gelijkbenige driehoek 140">
                <a:extLst>
                  <a:ext uri="{FF2B5EF4-FFF2-40B4-BE49-F238E27FC236}">
                    <a16:creationId xmlns:a16="http://schemas.microsoft.com/office/drawing/2014/main" id="{FBC93E14-59FA-492A-97F4-25F347116E2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100" name="Ovaal 99">
              <a:extLst>
                <a:ext uri="{FF2B5EF4-FFF2-40B4-BE49-F238E27FC236}">
                  <a16:creationId xmlns:a16="http://schemas.microsoft.com/office/drawing/2014/main" id="{0D12AA2F-4A88-4C3B-BDED-837484DA043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1" name="Rechthoek 100">
              <a:extLst>
                <a:ext uri="{FF2B5EF4-FFF2-40B4-BE49-F238E27FC236}">
                  <a16:creationId xmlns:a16="http://schemas.microsoft.com/office/drawing/2014/main" id="{0BD0276A-B41F-4515-A69B-C8836228F961}"/>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US"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‘Send to back’</a:t>
              </a: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02" name="Ovaal 101">
              <a:extLst>
                <a:ext uri="{FF2B5EF4-FFF2-40B4-BE49-F238E27FC236}">
                  <a16:creationId xmlns:a16="http://schemas.microsoft.com/office/drawing/2014/main" id="{A2B316AB-7146-4486-A0CB-436A92932CD4}"/>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3" name="Rechthoek 102">
              <a:extLst>
                <a:ext uri="{FF2B5EF4-FFF2-40B4-BE49-F238E27FC236}">
                  <a16:creationId xmlns:a16="http://schemas.microsoft.com/office/drawing/2014/main" id="{78E560DA-EF23-46B7-B499-5D298588C834}"/>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US"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US"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Scale the image itself with</a:t>
              </a:r>
              <a:b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04" name="Groep 103">
              <a:extLst>
                <a:ext uri="{FF2B5EF4-FFF2-40B4-BE49-F238E27FC236}">
                  <a16:creationId xmlns:a16="http://schemas.microsoft.com/office/drawing/2014/main" id="{2E79BE9E-DDDE-4612-9AE8-E1D554263C2C}"/>
                </a:ext>
              </a:extLst>
            </p:cNvPr>
            <p:cNvGrpSpPr/>
            <p:nvPr userDrawn="1"/>
          </p:nvGrpSpPr>
          <p:grpSpPr>
            <a:xfrm>
              <a:off x="-3447286" y="4645990"/>
              <a:ext cx="622283" cy="612919"/>
              <a:chOff x="12617641" y="3403239"/>
              <a:chExt cx="752963" cy="741634"/>
            </a:xfrm>
          </p:grpSpPr>
          <p:grpSp>
            <p:nvGrpSpPr>
              <p:cNvPr id="123" name="Groep 122">
                <a:extLst>
                  <a:ext uri="{FF2B5EF4-FFF2-40B4-BE49-F238E27FC236}">
                    <a16:creationId xmlns:a16="http://schemas.microsoft.com/office/drawing/2014/main" id="{57D9FC56-35AC-4043-88E6-B8182B4DE616}"/>
                  </a:ext>
                </a:extLst>
              </p:cNvPr>
              <p:cNvGrpSpPr/>
              <p:nvPr userDrawn="1"/>
            </p:nvGrpSpPr>
            <p:grpSpPr>
              <a:xfrm>
                <a:off x="12771550" y="3403239"/>
                <a:ext cx="467156" cy="448491"/>
                <a:chOff x="12782177" y="3403239"/>
                <a:chExt cx="467156" cy="448491"/>
              </a:xfrm>
            </p:grpSpPr>
            <p:grpSp>
              <p:nvGrpSpPr>
                <p:cNvPr id="126" name="Groep 125">
                  <a:extLst>
                    <a:ext uri="{FF2B5EF4-FFF2-40B4-BE49-F238E27FC236}">
                      <a16:creationId xmlns:a16="http://schemas.microsoft.com/office/drawing/2014/main" id="{F61EC0DA-DDCD-4B83-9DE3-803F04E965B7}"/>
                    </a:ext>
                  </a:extLst>
                </p:cNvPr>
                <p:cNvGrpSpPr/>
                <p:nvPr userDrawn="1"/>
              </p:nvGrpSpPr>
              <p:grpSpPr>
                <a:xfrm>
                  <a:off x="12782177" y="3403239"/>
                  <a:ext cx="412972" cy="396132"/>
                  <a:chOff x="13554906" y="3320109"/>
                  <a:chExt cx="443912" cy="425811"/>
                </a:xfrm>
              </p:grpSpPr>
              <p:grpSp>
                <p:nvGrpSpPr>
                  <p:cNvPr id="133" name="Groep 132">
                    <a:extLst>
                      <a:ext uri="{FF2B5EF4-FFF2-40B4-BE49-F238E27FC236}">
                        <a16:creationId xmlns:a16="http://schemas.microsoft.com/office/drawing/2014/main" id="{ACE1C0D1-3E7A-4DCF-86BC-3B87C4C92352}"/>
                      </a:ext>
                    </a:extLst>
                  </p:cNvPr>
                  <p:cNvGrpSpPr/>
                  <p:nvPr userDrawn="1"/>
                </p:nvGrpSpPr>
                <p:grpSpPr>
                  <a:xfrm>
                    <a:off x="13554906" y="3320109"/>
                    <a:ext cx="443912" cy="425811"/>
                    <a:chOff x="12909684" y="1276143"/>
                    <a:chExt cx="443912" cy="425811"/>
                  </a:xfrm>
                </p:grpSpPr>
                <p:sp>
                  <p:nvSpPr>
                    <p:cNvPr id="136" name="Rechthoek 135">
                      <a:extLst>
                        <a:ext uri="{FF2B5EF4-FFF2-40B4-BE49-F238E27FC236}">
                          <a16:creationId xmlns:a16="http://schemas.microsoft.com/office/drawing/2014/main" id="{0D5E9C8A-68FF-43C4-A7FA-B05BEEFA5F9A}"/>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37" name="Rechthoek 136">
                      <a:extLst>
                        <a:ext uri="{FF2B5EF4-FFF2-40B4-BE49-F238E27FC236}">
                          <a16:creationId xmlns:a16="http://schemas.microsoft.com/office/drawing/2014/main" id="{9DF2D20A-78C3-4AA7-8A68-394E0B6568F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38" name="Ovaal 137">
                      <a:extLst>
                        <a:ext uri="{FF2B5EF4-FFF2-40B4-BE49-F238E27FC236}">
                          <a16:creationId xmlns:a16="http://schemas.microsoft.com/office/drawing/2014/main" id="{9EDDCF61-4DFD-4231-B8C8-AD04FBC7F14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34" name="Afbeelding 133">
                    <a:extLst>
                      <a:ext uri="{FF2B5EF4-FFF2-40B4-BE49-F238E27FC236}">
                        <a16:creationId xmlns:a16="http://schemas.microsoft.com/office/drawing/2014/main" id="{A8A868AB-5E8D-4872-BFF5-A7FEE8F6A21A}"/>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35" name="Afbeelding 134">
                    <a:extLst>
                      <a:ext uri="{FF2B5EF4-FFF2-40B4-BE49-F238E27FC236}">
                        <a16:creationId xmlns:a16="http://schemas.microsoft.com/office/drawing/2014/main" id="{5DFC1ADB-19A3-4789-9DE7-7A668B51132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27" name="Groep 126">
                  <a:extLst>
                    <a:ext uri="{FF2B5EF4-FFF2-40B4-BE49-F238E27FC236}">
                      <a16:creationId xmlns:a16="http://schemas.microsoft.com/office/drawing/2014/main" id="{DF54D8EC-E252-44E1-BD50-628991414890}"/>
                    </a:ext>
                  </a:extLst>
                </p:cNvPr>
                <p:cNvGrpSpPr/>
                <p:nvPr userDrawn="1"/>
              </p:nvGrpSpPr>
              <p:grpSpPr>
                <a:xfrm>
                  <a:off x="13103513" y="3705268"/>
                  <a:ext cx="145820" cy="146462"/>
                  <a:chOff x="13096169" y="3602278"/>
                  <a:chExt cx="145820" cy="146462"/>
                </a:xfrm>
              </p:grpSpPr>
              <p:sp>
                <p:nvSpPr>
                  <p:cNvPr id="131" name="Rechthoek 130">
                    <a:extLst>
                      <a:ext uri="{FF2B5EF4-FFF2-40B4-BE49-F238E27FC236}">
                        <a16:creationId xmlns:a16="http://schemas.microsoft.com/office/drawing/2014/main" id="{37ED4E79-EC27-47AD-990B-C43416CD6CF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32" name="Rechthoek 131">
                    <a:extLst>
                      <a:ext uri="{FF2B5EF4-FFF2-40B4-BE49-F238E27FC236}">
                        <a16:creationId xmlns:a16="http://schemas.microsoft.com/office/drawing/2014/main" id="{4548EBF8-F02D-490A-8CB0-A839CD2B3A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28" name="Groep 127">
                  <a:extLst>
                    <a:ext uri="{FF2B5EF4-FFF2-40B4-BE49-F238E27FC236}">
                      <a16:creationId xmlns:a16="http://schemas.microsoft.com/office/drawing/2014/main" id="{DBCC4DFA-7F56-4239-88EB-B73FA658AFD1}"/>
                    </a:ext>
                  </a:extLst>
                </p:cNvPr>
                <p:cNvGrpSpPr/>
                <p:nvPr userDrawn="1"/>
              </p:nvGrpSpPr>
              <p:grpSpPr>
                <a:xfrm rot="10800000">
                  <a:off x="13061402" y="3665637"/>
                  <a:ext cx="145820" cy="146462"/>
                  <a:chOff x="13096169" y="3602278"/>
                  <a:chExt cx="145820" cy="146462"/>
                </a:xfrm>
              </p:grpSpPr>
              <p:sp>
                <p:nvSpPr>
                  <p:cNvPr id="129" name="Rechthoek 128">
                    <a:extLst>
                      <a:ext uri="{FF2B5EF4-FFF2-40B4-BE49-F238E27FC236}">
                        <a16:creationId xmlns:a16="http://schemas.microsoft.com/office/drawing/2014/main" id="{81D3BFC8-2586-4BD2-BB81-0ED3CAAE011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AD975734-036B-4D89-8917-AFDE9163BC8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24" name="Rechthoek 123">
                <a:extLst>
                  <a:ext uri="{FF2B5EF4-FFF2-40B4-BE49-F238E27FC236}">
                    <a16:creationId xmlns:a16="http://schemas.microsoft.com/office/drawing/2014/main" id="{919EA8C3-4D5F-49C9-B3F4-A6CCBD3498C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25" name="Gelijkbenige driehoek 124">
                <a:extLst>
                  <a:ext uri="{FF2B5EF4-FFF2-40B4-BE49-F238E27FC236}">
                    <a16:creationId xmlns:a16="http://schemas.microsoft.com/office/drawing/2014/main" id="{F2B8DA79-5EF6-42D2-88BB-685D43FC637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05" name="Groep 104">
              <a:extLst>
                <a:ext uri="{FF2B5EF4-FFF2-40B4-BE49-F238E27FC236}">
                  <a16:creationId xmlns:a16="http://schemas.microsoft.com/office/drawing/2014/main" id="{479EEDAA-88B2-4B6F-A968-1995A74D55A2}"/>
                </a:ext>
              </a:extLst>
            </p:cNvPr>
            <p:cNvGrpSpPr/>
            <p:nvPr userDrawn="1"/>
          </p:nvGrpSpPr>
          <p:grpSpPr>
            <a:xfrm>
              <a:off x="-3314821" y="2981448"/>
              <a:ext cx="1558053" cy="563933"/>
              <a:chOff x="-3314821" y="2981448"/>
              <a:chExt cx="1558053" cy="563933"/>
            </a:xfrm>
          </p:grpSpPr>
          <p:sp>
            <p:nvSpPr>
              <p:cNvPr id="109" name="Rechthoek 108">
                <a:extLst>
                  <a:ext uri="{FF2B5EF4-FFF2-40B4-BE49-F238E27FC236}">
                    <a16:creationId xmlns:a16="http://schemas.microsoft.com/office/drawing/2014/main" id="{74C807EE-C92C-40F4-86A8-08AEBE3F5DCF}"/>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4A8A821C-AF6C-4106-8082-495E2EE7EAD2}"/>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Tekstvak 110">
                <a:extLst>
                  <a:ext uri="{FF2B5EF4-FFF2-40B4-BE49-F238E27FC236}">
                    <a16:creationId xmlns:a16="http://schemas.microsoft.com/office/drawing/2014/main" id="{E7510173-882C-480F-9256-B3DB7EEC6376}"/>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Send to front</a:t>
                </a:r>
              </a:p>
            </p:txBody>
          </p:sp>
          <p:sp>
            <p:nvSpPr>
              <p:cNvPr id="112" name="Tekstvak 111">
                <a:extLst>
                  <a:ext uri="{FF2B5EF4-FFF2-40B4-BE49-F238E27FC236}">
                    <a16:creationId xmlns:a16="http://schemas.microsoft.com/office/drawing/2014/main" id="{9C74CEAA-8115-4554-8682-18BC64098BE5}"/>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Send to back</a:t>
                </a:r>
              </a:p>
            </p:txBody>
          </p:sp>
          <p:sp>
            <p:nvSpPr>
              <p:cNvPr id="113" name="Vrije vorm: vorm 112">
                <a:extLst>
                  <a:ext uri="{FF2B5EF4-FFF2-40B4-BE49-F238E27FC236}">
                    <a16:creationId xmlns:a16="http://schemas.microsoft.com/office/drawing/2014/main" id="{670E375E-F7AC-44A1-8E77-C75B5058EC7F}"/>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14" name="Gelijkbenige driehoek 113">
                <a:extLst>
                  <a:ext uri="{FF2B5EF4-FFF2-40B4-BE49-F238E27FC236}">
                    <a16:creationId xmlns:a16="http://schemas.microsoft.com/office/drawing/2014/main" id="{5E215477-6063-4CBE-A0DE-3F2F349F9BD2}"/>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15" name="Groep 114">
                <a:extLst>
                  <a:ext uri="{FF2B5EF4-FFF2-40B4-BE49-F238E27FC236}">
                    <a16:creationId xmlns:a16="http://schemas.microsoft.com/office/drawing/2014/main" id="{76357926-B3B2-486A-878B-FFB67F038229}"/>
                  </a:ext>
                </a:extLst>
              </p:cNvPr>
              <p:cNvGrpSpPr/>
              <p:nvPr userDrawn="1"/>
            </p:nvGrpSpPr>
            <p:grpSpPr>
              <a:xfrm>
                <a:off x="-3257052" y="3032066"/>
                <a:ext cx="182309" cy="163794"/>
                <a:chOff x="12832541" y="3162395"/>
                <a:chExt cx="219532" cy="197236"/>
              </a:xfrm>
            </p:grpSpPr>
            <p:sp>
              <p:nvSpPr>
                <p:cNvPr id="120" name="Rechthoek 119">
                  <a:extLst>
                    <a:ext uri="{FF2B5EF4-FFF2-40B4-BE49-F238E27FC236}">
                      <a16:creationId xmlns:a16="http://schemas.microsoft.com/office/drawing/2014/main" id="{A95314BD-586D-494A-AF82-F16748579BB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00DE1B08-705B-4246-AF96-7024E5767643}"/>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47DC35DF-32F7-4C40-921A-E2EB5300F302}"/>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16" name="Groep 115">
                <a:extLst>
                  <a:ext uri="{FF2B5EF4-FFF2-40B4-BE49-F238E27FC236}">
                    <a16:creationId xmlns:a16="http://schemas.microsoft.com/office/drawing/2014/main" id="{DEAB583F-8ABD-459F-B62D-0A856C8BC195}"/>
                  </a:ext>
                </a:extLst>
              </p:cNvPr>
              <p:cNvGrpSpPr/>
              <p:nvPr userDrawn="1"/>
            </p:nvGrpSpPr>
            <p:grpSpPr>
              <a:xfrm>
                <a:off x="-3257053" y="3276580"/>
                <a:ext cx="182309" cy="163794"/>
                <a:chOff x="12832541" y="3162395"/>
                <a:chExt cx="219532" cy="197236"/>
              </a:xfrm>
            </p:grpSpPr>
            <p:sp>
              <p:nvSpPr>
                <p:cNvPr id="117" name="Rechthoek 116">
                  <a:extLst>
                    <a:ext uri="{FF2B5EF4-FFF2-40B4-BE49-F238E27FC236}">
                      <a16:creationId xmlns:a16="http://schemas.microsoft.com/office/drawing/2014/main" id="{DA4FAD6E-DA06-404F-AF40-80AD05FA49F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21688998-A72B-4849-87BD-720668D4C153}"/>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7F3A23E5-3DB4-42D3-8C98-6BFB4C9C8FA4}"/>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106" name="ICOON_info">
              <a:extLst>
                <a:ext uri="{FF2B5EF4-FFF2-40B4-BE49-F238E27FC236}">
                  <a16:creationId xmlns:a16="http://schemas.microsoft.com/office/drawing/2014/main" id="{9B637BC9-557A-42B5-980D-14F50A751887}"/>
                </a:ext>
              </a:extLst>
            </p:cNvPr>
            <p:cNvGrpSpPr/>
            <p:nvPr userDrawn="1"/>
          </p:nvGrpSpPr>
          <p:grpSpPr>
            <a:xfrm>
              <a:off x="-376736" y="5307660"/>
              <a:ext cx="283685" cy="283685"/>
              <a:chOff x="-510741" y="5913713"/>
              <a:chExt cx="267555" cy="267555"/>
            </a:xfrm>
          </p:grpSpPr>
          <p:sp>
            <p:nvSpPr>
              <p:cNvPr id="107" name="Ovaal 106">
                <a:extLst>
                  <a:ext uri="{FF2B5EF4-FFF2-40B4-BE49-F238E27FC236}">
                    <a16:creationId xmlns:a16="http://schemas.microsoft.com/office/drawing/2014/main" id="{7B7A4AC1-CAF7-466C-9CC5-1C0116F2FA2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8" name="Graphic 163" descr="Informatie">
                <a:extLst>
                  <a:ext uri="{FF2B5EF4-FFF2-40B4-BE49-F238E27FC236}">
                    <a16:creationId xmlns:a16="http://schemas.microsoft.com/office/drawing/2014/main" id="{96508843-D29B-4E6F-9882-E7842ED6FC7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18787231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D11E35A3-216A-4B84-AB56-81467F9B19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AD99C325-256A-4B42-B6E4-7D26C8FDB962}" type="datetime2">
              <a:rPr lang="en-GB" noProof="0" smtClean="0"/>
              <a:t>Monday, 16 September 2024</a:t>
            </a:fld>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GB" noProof="0"/>
              <a:t>ORTEC | Optimize your world</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395999" y="6176083"/>
            <a:ext cx="288000" cy="288000"/>
          </a:xfrm>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a:t>
            </a:r>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F2C3E69-90F3-4A4D-B9E2-0B2027F77B65}"/>
                </a:ext>
              </a:extLst>
            </p:cNvPr>
            <p:cNvSpPr/>
            <p:nvPr userDrawn="1"/>
          </p:nvSpPr>
          <p:spPr>
            <a:xfrm>
              <a:off x="5898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98" name="Groep 97">
            <a:extLst>
              <a:ext uri="{FF2B5EF4-FFF2-40B4-BE49-F238E27FC236}">
                <a16:creationId xmlns:a16="http://schemas.microsoft.com/office/drawing/2014/main" id="{421D5D2B-4FAA-4304-8C9C-82BC19A2F21D}"/>
              </a:ext>
            </a:extLst>
          </p:cNvPr>
          <p:cNvGrpSpPr>
            <a:grpSpLocks noChangeAspect="1"/>
          </p:cNvGrpSpPr>
          <p:nvPr userDrawn="1"/>
        </p:nvGrpSpPr>
        <p:grpSpPr>
          <a:xfrm>
            <a:off x="10860556" y="6258695"/>
            <a:ext cx="683444" cy="144000"/>
            <a:chOff x="4148137" y="3019425"/>
            <a:chExt cx="3898201" cy="821340"/>
          </a:xfrm>
        </p:grpSpPr>
        <p:sp>
          <p:nvSpPr>
            <p:cNvPr id="99" name="Vrije vorm: vorm 98">
              <a:extLst>
                <a:ext uri="{FF2B5EF4-FFF2-40B4-BE49-F238E27FC236}">
                  <a16:creationId xmlns:a16="http://schemas.microsoft.com/office/drawing/2014/main" id="{01AEFA3B-71E0-4523-8209-5AE70E093599}"/>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100" name="Vrije vorm: vorm 99">
              <a:extLst>
                <a:ext uri="{FF2B5EF4-FFF2-40B4-BE49-F238E27FC236}">
                  <a16:creationId xmlns:a16="http://schemas.microsoft.com/office/drawing/2014/main" id="{FCD40DA1-B97A-44DB-806B-DF20072DCDE0}"/>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101" name="Vrije vorm: vorm 100">
              <a:extLst>
                <a:ext uri="{FF2B5EF4-FFF2-40B4-BE49-F238E27FC236}">
                  <a16:creationId xmlns:a16="http://schemas.microsoft.com/office/drawing/2014/main" id="{F166CA8B-A314-4FF7-874D-911E7B27E4BB}"/>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102" name="Vrije vorm: vorm 101">
              <a:extLst>
                <a:ext uri="{FF2B5EF4-FFF2-40B4-BE49-F238E27FC236}">
                  <a16:creationId xmlns:a16="http://schemas.microsoft.com/office/drawing/2014/main" id="{BC0BD006-E1C4-4ABE-A544-30AD01D5338C}"/>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103" name="Vrije vorm: vorm 102">
              <a:extLst>
                <a:ext uri="{FF2B5EF4-FFF2-40B4-BE49-F238E27FC236}">
                  <a16:creationId xmlns:a16="http://schemas.microsoft.com/office/drawing/2014/main" id="{1E713BB2-1E64-42D3-9239-CCE5F0A09942}"/>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104" name="Vrije vorm: vorm 103">
              <a:extLst>
                <a:ext uri="{FF2B5EF4-FFF2-40B4-BE49-F238E27FC236}">
                  <a16:creationId xmlns:a16="http://schemas.microsoft.com/office/drawing/2014/main" id="{BAD78881-F04F-49EE-AA23-E98B83C65171}"/>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435" name="INSTRUCTION">
            <a:extLst>
              <a:ext uri="{FF2B5EF4-FFF2-40B4-BE49-F238E27FC236}">
                <a16:creationId xmlns:a16="http://schemas.microsoft.com/office/drawing/2014/main" id="{E3660759-AB61-4EE5-A048-ACA89582D4CA}"/>
              </a:ext>
            </a:extLst>
          </p:cNvPr>
          <p:cNvGrpSpPr/>
          <p:nvPr userDrawn="1"/>
        </p:nvGrpSpPr>
        <p:grpSpPr>
          <a:xfrm>
            <a:off x="-3786165" y="0"/>
            <a:ext cx="3593091" cy="4641338"/>
            <a:chOff x="-3786165" y="0"/>
            <a:chExt cx="3593091" cy="4641338"/>
          </a:xfrm>
        </p:grpSpPr>
        <p:sp>
          <p:nvSpPr>
            <p:cNvPr id="436" name="Rechthoek 435">
              <a:extLst>
                <a:ext uri="{FF2B5EF4-FFF2-40B4-BE49-F238E27FC236}">
                  <a16:creationId xmlns:a16="http://schemas.microsoft.com/office/drawing/2014/main" id="{B8514B1A-F680-40AE-8053-507EB610347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437" name="Ovaal 436">
              <a:extLst>
                <a:ext uri="{FF2B5EF4-FFF2-40B4-BE49-F238E27FC236}">
                  <a16:creationId xmlns:a16="http://schemas.microsoft.com/office/drawing/2014/main" id="{10F22154-B142-4909-8090-A77C9AC141F8}"/>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38" name="Rechthoek 437">
              <a:extLst>
                <a:ext uri="{FF2B5EF4-FFF2-40B4-BE49-F238E27FC236}">
                  <a16:creationId xmlns:a16="http://schemas.microsoft.com/office/drawing/2014/main" id="{10DC7C0C-9B48-4D65-B429-8243626130D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439" name="Ovaal 438">
              <a:extLst>
                <a:ext uri="{FF2B5EF4-FFF2-40B4-BE49-F238E27FC236}">
                  <a16:creationId xmlns:a16="http://schemas.microsoft.com/office/drawing/2014/main" id="{440630F1-0ED9-490C-9504-4542E717740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40" name="Rechthoek 439">
              <a:extLst>
                <a:ext uri="{FF2B5EF4-FFF2-40B4-BE49-F238E27FC236}">
                  <a16:creationId xmlns:a16="http://schemas.microsoft.com/office/drawing/2014/main" id="{F4B64547-805A-45F3-9262-B5A6C406682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441" name="Rechthoek 440">
              <a:extLst>
                <a:ext uri="{FF2B5EF4-FFF2-40B4-BE49-F238E27FC236}">
                  <a16:creationId xmlns:a16="http://schemas.microsoft.com/office/drawing/2014/main" id="{90F35A83-6EF4-4AAE-92BD-4E0C58C06446}"/>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442" name="Ovaal 441">
              <a:extLst>
                <a:ext uri="{FF2B5EF4-FFF2-40B4-BE49-F238E27FC236}">
                  <a16:creationId xmlns:a16="http://schemas.microsoft.com/office/drawing/2014/main" id="{3115C772-E2D8-4F07-B638-C1088D55785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443" name="Rechthoek 442">
              <a:extLst>
                <a:ext uri="{FF2B5EF4-FFF2-40B4-BE49-F238E27FC236}">
                  <a16:creationId xmlns:a16="http://schemas.microsoft.com/office/drawing/2014/main" id="{806B3E91-E2D8-4421-AD80-9520B074AA4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444" name="Ovaal 443">
              <a:extLst>
                <a:ext uri="{FF2B5EF4-FFF2-40B4-BE49-F238E27FC236}">
                  <a16:creationId xmlns:a16="http://schemas.microsoft.com/office/drawing/2014/main" id="{EA5B4853-17B6-4011-BA60-34D57A1D3ED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445" name="Rechthoek 444">
              <a:extLst>
                <a:ext uri="{FF2B5EF4-FFF2-40B4-BE49-F238E27FC236}">
                  <a16:creationId xmlns:a16="http://schemas.microsoft.com/office/drawing/2014/main" id="{37E2AC1C-74AE-4F9D-839D-E1C0B156D47E}"/>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446" name="Ovaal 445">
              <a:extLst>
                <a:ext uri="{FF2B5EF4-FFF2-40B4-BE49-F238E27FC236}">
                  <a16:creationId xmlns:a16="http://schemas.microsoft.com/office/drawing/2014/main" id="{D5B8FB54-F79E-4E5F-AF66-6FD4B0B4FF9F}"/>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47" name="Rechthoek 446">
              <a:extLst>
                <a:ext uri="{FF2B5EF4-FFF2-40B4-BE49-F238E27FC236}">
                  <a16:creationId xmlns:a16="http://schemas.microsoft.com/office/drawing/2014/main" id="{BF1908B4-71C8-4118-83FA-AA9EED4AD04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448" name="Ovaal 447">
              <a:extLst>
                <a:ext uri="{FF2B5EF4-FFF2-40B4-BE49-F238E27FC236}">
                  <a16:creationId xmlns:a16="http://schemas.microsoft.com/office/drawing/2014/main" id="{6E8E755B-A3A0-415A-963C-0B334F46DE8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49" name="Rechthoek 448">
              <a:extLst>
                <a:ext uri="{FF2B5EF4-FFF2-40B4-BE49-F238E27FC236}">
                  <a16:creationId xmlns:a16="http://schemas.microsoft.com/office/drawing/2014/main" id="{95D1EAE0-729C-4252-9638-6242BAAE01F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450" name="Ovaal 449">
              <a:extLst>
                <a:ext uri="{FF2B5EF4-FFF2-40B4-BE49-F238E27FC236}">
                  <a16:creationId xmlns:a16="http://schemas.microsoft.com/office/drawing/2014/main" id="{661E29DF-58AE-4C6A-BA6D-E1A13AB7000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1" name="Rechthoek 450">
              <a:extLst>
                <a:ext uri="{FF2B5EF4-FFF2-40B4-BE49-F238E27FC236}">
                  <a16:creationId xmlns:a16="http://schemas.microsoft.com/office/drawing/2014/main" id="{8FEAC90C-3412-428A-9EE5-4C4AD2DD51E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452" name="Ovaal 451">
              <a:extLst>
                <a:ext uri="{FF2B5EF4-FFF2-40B4-BE49-F238E27FC236}">
                  <a16:creationId xmlns:a16="http://schemas.microsoft.com/office/drawing/2014/main" id="{F522A00A-221C-42E4-BCDF-290C415DD8E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53" name="Rechthoek 452">
              <a:extLst>
                <a:ext uri="{FF2B5EF4-FFF2-40B4-BE49-F238E27FC236}">
                  <a16:creationId xmlns:a16="http://schemas.microsoft.com/office/drawing/2014/main" id="{810E299C-4046-4E0B-9897-A521173AD8B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454" name="Ovaal 453">
              <a:extLst>
                <a:ext uri="{FF2B5EF4-FFF2-40B4-BE49-F238E27FC236}">
                  <a16:creationId xmlns:a16="http://schemas.microsoft.com/office/drawing/2014/main" id="{F5880192-9EFA-4091-92BA-4AFDEE6BCDA8}"/>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55" name="Rechthoek 454">
              <a:extLst>
                <a:ext uri="{FF2B5EF4-FFF2-40B4-BE49-F238E27FC236}">
                  <a16:creationId xmlns:a16="http://schemas.microsoft.com/office/drawing/2014/main" id="{DFD05F92-12A7-4534-B8EA-BFF6330D047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458" name="VOORBEELD">
              <a:extLst>
                <a:ext uri="{FF2B5EF4-FFF2-40B4-BE49-F238E27FC236}">
                  <a16:creationId xmlns:a16="http://schemas.microsoft.com/office/drawing/2014/main" id="{14A60094-DB9B-4C0F-922F-36128C3116F4}"/>
                </a:ext>
              </a:extLst>
            </p:cNvPr>
            <p:cNvGrpSpPr/>
            <p:nvPr userDrawn="1"/>
          </p:nvGrpSpPr>
          <p:grpSpPr>
            <a:xfrm>
              <a:off x="-3605171" y="458674"/>
              <a:ext cx="3234311" cy="558875"/>
              <a:chOff x="-3605171" y="458674"/>
              <a:chExt cx="3234311" cy="558875"/>
            </a:xfrm>
          </p:grpSpPr>
          <p:sp>
            <p:nvSpPr>
              <p:cNvPr id="459" name="Rechthoek 458">
                <a:extLst>
                  <a:ext uri="{FF2B5EF4-FFF2-40B4-BE49-F238E27FC236}">
                    <a16:creationId xmlns:a16="http://schemas.microsoft.com/office/drawing/2014/main" id="{28C50495-DBE0-4650-8541-73464210A3A9}"/>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460" name="Rechthoek 459">
                <a:extLst>
                  <a:ext uri="{FF2B5EF4-FFF2-40B4-BE49-F238E27FC236}">
                    <a16:creationId xmlns:a16="http://schemas.microsoft.com/office/drawing/2014/main" id="{ACD74F2A-3327-4E20-8E59-D642A157D4F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461" name="Groep 460">
                <a:extLst>
                  <a:ext uri="{FF2B5EF4-FFF2-40B4-BE49-F238E27FC236}">
                    <a16:creationId xmlns:a16="http://schemas.microsoft.com/office/drawing/2014/main" id="{A44A9AE0-D36F-415D-9B37-DD1BE57E5814}"/>
                  </a:ext>
                </a:extLst>
              </p:cNvPr>
              <p:cNvGrpSpPr/>
              <p:nvPr userDrawn="1"/>
            </p:nvGrpSpPr>
            <p:grpSpPr>
              <a:xfrm>
                <a:off x="-3386247" y="830871"/>
                <a:ext cx="139423" cy="109566"/>
                <a:chOff x="-2866744" y="827071"/>
                <a:chExt cx="168701" cy="132575"/>
              </a:xfrm>
            </p:grpSpPr>
            <p:grpSp>
              <p:nvGrpSpPr>
                <p:cNvPr id="492" name="Groep 491">
                  <a:extLst>
                    <a:ext uri="{FF2B5EF4-FFF2-40B4-BE49-F238E27FC236}">
                      <a16:creationId xmlns:a16="http://schemas.microsoft.com/office/drawing/2014/main" id="{E710978E-D711-4426-9859-DD0752ADB788}"/>
                    </a:ext>
                  </a:extLst>
                </p:cNvPr>
                <p:cNvGrpSpPr/>
                <p:nvPr userDrawn="1"/>
              </p:nvGrpSpPr>
              <p:grpSpPr>
                <a:xfrm>
                  <a:off x="-2866744" y="827071"/>
                  <a:ext cx="168701" cy="132575"/>
                  <a:chOff x="-2866744" y="827071"/>
                  <a:chExt cx="168701" cy="132575"/>
                </a:xfrm>
              </p:grpSpPr>
              <p:cxnSp>
                <p:nvCxnSpPr>
                  <p:cNvPr id="494" name="Rechte verbindingslijn 493">
                    <a:extLst>
                      <a:ext uri="{FF2B5EF4-FFF2-40B4-BE49-F238E27FC236}">
                        <a16:creationId xmlns:a16="http://schemas.microsoft.com/office/drawing/2014/main" id="{06113FF5-3FCA-43BB-A95A-7B9874A06F5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95" name="Rechte verbindingslijn 494">
                    <a:extLst>
                      <a:ext uri="{FF2B5EF4-FFF2-40B4-BE49-F238E27FC236}">
                        <a16:creationId xmlns:a16="http://schemas.microsoft.com/office/drawing/2014/main" id="{67DE8B7F-C6DE-4BB9-8293-A963EE5D5C8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96" name="Rechte verbindingslijn 495">
                    <a:extLst>
                      <a:ext uri="{FF2B5EF4-FFF2-40B4-BE49-F238E27FC236}">
                        <a16:creationId xmlns:a16="http://schemas.microsoft.com/office/drawing/2014/main" id="{8DFD0BB2-4D00-4A63-B408-DC361A0313E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7" name="Rechte verbindingslijn 496">
                    <a:extLst>
                      <a:ext uri="{FF2B5EF4-FFF2-40B4-BE49-F238E27FC236}">
                        <a16:creationId xmlns:a16="http://schemas.microsoft.com/office/drawing/2014/main" id="{9DC9C4BF-BDA5-47FF-94AD-CEE05728A7B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8" name="Rechte verbindingslijn 497">
                    <a:extLst>
                      <a:ext uri="{FF2B5EF4-FFF2-40B4-BE49-F238E27FC236}">
                        <a16:creationId xmlns:a16="http://schemas.microsoft.com/office/drawing/2014/main" id="{A2231325-CD21-4E38-A662-7A15CD22C04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93" name="Pijl: rechts 492">
                  <a:extLst>
                    <a:ext uri="{FF2B5EF4-FFF2-40B4-BE49-F238E27FC236}">
                      <a16:creationId xmlns:a16="http://schemas.microsoft.com/office/drawing/2014/main" id="{05C36C59-D73F-40B1-ACA9-D2DB7A98E6A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62" name="Groep 461">
                <a:extLst>
                  <a:ext uri="{FF2B5EF4-FFF2-40B4-BE49-F238E27FC236}">
                    <a16:creationId xmlns:a16="http://schemas.microsoft.com/office/drawing/2014/main" id="{2D938E4C-D254-4768-B265-7BBA76FD9A92}"/>
                  </a:ext>
                </a:extLst>
              </p:cNvPr>
              <p:cNvGrpSpPr/>
              <p:nvPr userDrawn="1"/>
            </p:nvGrpSpPr>
            <p:grpSpPr>
              <a:xfrm>
                <a:off x="-3605171" y="830871"/>
                <a:ext cx="139423" cy="109566"/>
                <a:chOff x="-2866744" y="518074"/>
                <a:chExt cx="168701" cy="132575"/>
              </a:xfrm>
            </p:grpSpPr>
            <p:grpSp>
              <p:nvGrpSpPr>
                <p:cNvPr id="485" name="Groep 484">
                  <a:extLst>
                    <a:ext uri="{FF2B5EF4-FFF2-40B4-BE49-F238E27FC236}">
                      <a16:creationId xmlns:a16="http://schemas.microsoft.com/office/drawing/2014/main" id="{EC366A18-7921-42B4-8C54-3FDB67F3DA8A}"/>
                    </a:ext>
                  </a:extLst>
                </p:cNvPr>
                <p:cNvGrpSpPr/>
                <p:nvPr userDrawn="1"/>
              </p:nvGrpSpPr>
              <p:grpSpPr>
                <a:xfrm>
                  <a:off x="-2866744" y="518074"/>
                  <a:ext cx="168701" cy="132575"/>
                  <a:chOff x="-2866744" y="518074"/>
                  <a:chExt cx="168701" cy="132575"/>
                </a:xfrm>
              </p:grpSpPr>
              <p:cxnSp>
                <p:nvCxnSpPr>
                  <p:cNvPr id="487" name="Rechte verbindingslijn 486">
                    <a:extLst>
                      <a:ext uri="{FF2B5EF4-FFF2-40B4-BE49-F238E27FC236}">
                        <a16:creationId xmlns:a16="http://schemas.microsoft.com/office/drawing/2014/main" id="{3FFE0867-CBB5-43CD-B1CB-118489990AE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88" name="Rechte verbindingslijn 487">
                    <a:extLst>
                      <a:ext uri="{FF2B5EF4-FFF2-40B4-BE49-F238E27FC236}">
                        <a16:creationId xmlns:a16="http://schemas.microsoft.com/office/drawing/2014/main" id="{85A89BFC-DA7C-481A-B0EE-CD3E6B279C1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89" name="Rechte verbindingslijn 488">
                    <a:extLst>
                      <a:ext uri="{FF2B5EF4-FFF2-40B4-BE49-F238E27FC236}">
                        <a16:creationId xmlns:a16="http://schemas.microsoft.com/office/drawing/2014/main" id="{AAFBB24B-0415-44A1-A793-30004391BC2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90" name="Rechte verbindingslijn 489">
                    <a:extLst>
                      <a:ext uri="{FF2B5EF4-FFF2-40B4-BE49-F238E27FC236}">
                        <a16:creationId xmlns:a16="http://schemas.microsoft.com/office/drawing/2014/main" id="{D6B67E9E-644D-4ABE-A42F-6A7206EE977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91" name="Rechte verbindingslijn 490">
                    <a:extLst>
                      <a:ext uri="{FF2B5EF4-FFF2-40B4-BE49-F238E27FC236}">
                        <a16:creationId xmlns:a16="http://schemas.microsoft.com/office/drawing/2014/main" id="{A62492DA-B25E-476A-9345-57FEA5750B1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6" name="Pijl: rechts 485">
                  <a:extLst>
                    <a:ext uri="{FF2B5EF4-FFF2-40B4-BE49-F238E27FC236}">
                      <a16:creationId xmlns:a16="http://schemas.microsoft.com/office/drawing/2014/main" id="{E63702E4-22BC-416C-A25F-5A5E735FDC9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463" name="Rechte verbindingslijn 462">
                <a:extLst>
                  <a:ext uri="{FF2B5EF4-FFF2-40B4-BE49-F238E27FC236}">
                    <a16:creationId xmlns:a16="http://schemas.microsoft.com/office/drawing/2014/main" id="{029882D5-DEAA-4ADD-9069-4A3D0C0BC1A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4" name="Rechte verbindingslijn 463">
                <a:extLst>
                  <a:ext uri="{FF2B5EF4-FFF2-40B4-BE49-F238E27FC236}">
                    <a16:creationId xmlns:a16="http://schemas.microsoft.com/office/drawing/2014/main" id="{826323E5-5BE2-4BC2-A494-7D6EC8EC354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5" name="Rechthoek 464">
                <a:extLst>
                  <a:ext uri="{FF2B5EF4-FFF2-40B4-BE49-F238E27FC236}">
                    <a16:creationId xmlns:a16="http://schemas.microsoft.com/office/drawing/2014/main" id="{27920642-5AF5-4ED7-817D-8330309B0E6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6" name="Rechthoek 465">
                <a:extLst>
                  <a:ext uri="{FF2B5EF4-FFF2-40B4-BE49-F238E27FC236}">
                    <a16:creationId xmlns:a16="http://schemas.microsoft.com/office/drawing/2014/main" id="{7ACA1E75-24D4-4BA5-8737-D2881F97546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67" name="Groep 466">
                <a:extLst>
                  <a:ext uri="{FF2B5EF4-FFF2-40B4-BE49-F238E27FC236}">
                    <a16:creationId xmlns:a16="http://schemas.microsoft.com/office/drawing/2014/main" id="{E9A148EE-4DA1-4F4D-B4E2-B7C8539B2753}"/>
                  </a:ext>
                </a:extLst>
              </p:cNvPr>
              <p:cNvGrpSpPr/>
              <p:nvPr userDrawn="1"/>
            </p:nvGrpSpPr>
            <p:grpSpPr>
              <a:xfrm>
                <a:off x="-2916763" y="769168"/>
                <a:ext cx="268738" cy="248381"/>
                <a:chOff x="-2916763" y="769168"/>
                <a:chExt cx="268738" cy="248381"/>
              </a:xfrm>
            </p:grpSpPr>
            <p:sp>
              <p:nvSpPr>
                <p:cNvPr id="477" name="Rechthoek 476">
                  <a:extLst>
                    <a:ext uri="{FF2B5EF4-FFF2-40B4-BE49-F238E27FC236}">
                      <a16:creationId xmlns:a16="http://schemas.microsoft.com/office/drawing/2014/main" id="{3D392ECA-DDCC-45D7-954C-5D4F421DA0B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478" name="Groep 477">
                  <a:extLst>
                    <a:ext uri="{FF2B5EF4-FFF2-40B4-BE49-F238E27FC236}">
                      <a16:creationId xmlns:a16="http://schemas.microsoft.com/office/drawing/2014/main" id="{60C74EAF-E1AF-480A-A313-57F92B8C9EDF}"/>
                    </a:ext>
                  </a:extLst>
                </p:cNvPr>
                <p:cNvGrpSpPr/>
                <p:nvPr userDrawn="1"/>
              </p:nvGrpSpPr>
              <p:grpSpPr>
                <a:xfrm>
                  <a:off x="-2866744" y="827071"/>
                  <a:ext cx="168701" cy="132575"/>
                  <a:chOff x="-2866744" y="827071"/>
                  <a:chExt cx="168701" cy="132575"/>
                </a:xfrm>
              </p:grpSpPr>
              <p:cxnSp>
                <p:nvCxnSpPr>
                  <p:cNvPr id="480" name="Rechte verbindingslijn 479">
                    <a:extLst>
                      <a:ext uri="{FF2B5EF4-FFF2-40B4-BE49-F238E27FC236}">
                        <a16:creationId xmlns:a16="http://schemas.microsoft.com/office/drawing/2014/main" id="{07064EEC-B324-4044-AB63-AB1BD4B9F5D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81" name="Rechte verbindingslijn 480">
                    <a:extLst>
                      <a:ext uri="{FF2B5EF4-FFF2-40B4-BE49-F238E27FC236}">
                        <a16:creationId xmlns:a16="http://schemas.microsoft.com/office/drawing/2014/main" id="{8E0DD445-AF61-4FDA-8108-C34539BEA8E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2" name="Rechte verbindingslijn 481">
                    <a:extLst>
                      <a:ext uri="{FF2B5EF4-FFF2-40B4-BE49-F238E27FC236}">
                        <a16:creationId xmlns:a16="http://schemas.microsoft.com/office/drawing/2014/main" id="{99D79812-DF8B-44E7-AABC-0FDB20D0958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3" name="Rechte verbindingslijn 482">
                    <a:extLst>
                      <a:ext uri="{FF2B5EF4-FFF2-40B4-BE49-F238E27FC236}">
                        <a16:creationId xmlns:a16="http://schemas.microsoft.com/office/drawing/2014/main" id="{3690C9D5-07A4-4F49-9915-CC8259AA56B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84" name="Rechte verbindingslijn 483">
                    <a:extLst>
                      <a:ext uri="{FF2B5EF4-FFF2-40B4-BE49-F238E27FC236}">
                        <a16:creationId xmlns:a16="http://schemas.microsoft.com/office/drawing/2014/main" id="{6E6474A4-3C13-47E9-A2DA-D67699317C5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79" name="Pijl: rechts 478">
                  <a:extLst>
                    <a:ext uri="{FF2B5EF4-FFF2-40B4-BE49-F238E27FC236}">
                      <a16:creationId xmlns:a16="http://schemas.microsoft.com/office/drawing/2014/main" id="{0402F780-169A-42CD-B453-8CDE2DE6931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68" name="Groep 467">
                <a:extLst>
                  <a:ext uri="{FF2B5EF4-FFF2-40B4-BE49-F238E27FC236}">
                    <a16:creationId xmlns:a16="http://schemas.microsoft.com/office/drawing/2014/main" id="{E2BE880E-5242-4B11-A36D-F39C94835493}"/>
                  </a:ext>
                </a:extLst>
              </p:cNvPr>
              <p:cNvGrpSpPr/>
              <p:nvPr userDrawn="1"/>
            </p:nvGrpSpPr>
            <p:grpSpPr>
              <a:xfrm>
                <a:off x="-2916763" y="460171"/>
                <a:ext cx="268738" cy="248381"/>
                <a:chOff x="-2916763" y="460171"/>
                <a:chExt cx="268738" cy="248381"/>
              </a:xfrm>
            </p:grpSpPr>
            <p:sp>
              <p:nvSpPr>
                <p:cNvPr id="469" name="Rechthoek 468">
                  <a:extLst>
                    <a:ext uri="{FF2B5EF4-FFF2-40B4-BE49-F238E27FC236}">
                      <a16:creationId xmlns:a16="http://schemas.microsoft.com/office/drawing/2014/main" id="{93481CBB-87C8-42A9-8F84-9F4AB795428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470" name="Groep 469">
                  <a:extLst>
                    <a:ext uri="{FF2B5EF4-FFF2-40B4-BE49-F238E27FC236}">
                      <a16:creationId xmlns:a16="http://schemas.microsoft.com/office/drawing/2014/main" id="{1F11D82A-B282-48CF-9DC9-F714D80930E7}"/>
                    </a:ext>
                  </a:extLst>
                </p:cNvPr>
                <p:cNvGrpSpPr/>
                <p:nvPr userDrawn="1"/>
              </p:nvGrpSpPr>
              <p:grpSpPr>
                <a:xfrm>
                  <a:off x="-2866744" y="518074"/>
                  <a:ext cx="168701" cy="132575"/>
                  <a:chOff x="-2866744" y="518074"/>
                  <a:chExt cx="168701" cy="132575"/>
                </a:xfrm>
              </p:grpSpPr>
              <p:cxnSp>
                <p:nvCxnSpPr>
                  <p:cNvPr id="472" name="Rechte verbindingslijn 471">
                    <a:extLst>
                      <a:ext uri="{FF2B5EF4-FFF2-40B4-BE49-F238E27FC236}">
                        <a16:creationId xmlns:a16="http://schemas.microsoft.com/office/drawing/2014/main" id="{506A6BCB-8405-4E2D-BE07-68306A4C1F2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73" name="Rechte verbindingslijn 472">
                    <a:extLst>
                      <a:ext uri="{FF2B5EF4-FFF2-40B4-BE49-F238E27FC236}">
                        <a16:creationId xmlns:a16="http://schemas.microsoft.com/office/drawing/2014/main" id="{D2B53865-B9A8-4E4E-A654-AEC9E0A3741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74" name="Rechte verbindingslijn 473">
                    <a:extLst>
                      <a:ext uri="{FF2B5EF4-FFF2-40B4-BE49-F238E27FC236}">
                        <a16:creationId xmlns:a16="http://schemas.microsoft.com/office/drawing/2014/main" id="{DE8C34DB-29A6-4258-9EC1-13856E7893B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5" name="Rechte verbindingslijn 474">
                    <a:extLst>
                      <a:ext uri="{FF2B5EF4-FFF2-40B4-BE49-F238E27FC236}">
                        <a16:creationId xmlns:a16="http://schemas.microsoft.com/office/drawing/2014/main" id="{E5554C0B-B511-4092-8752-90F88F24D1A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76" name="Rechte verbindingslijn 475">
                    <a:extLst>
                      <a:ext uri="{FF2B5EF4-FFF2-40B4-BE49-F238E27FC236}">
                        <a16:creationId xmlns:a16="http://schemas.microsoft.com/office/drawing/2014/main" id="{4ED6BE61-6B11-4AF0-A0ED-1194E0B9578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71" name="Pijl: rechts 470">
                  <a:extLst>
                    <a:ext uri="{FF2B5EF4-FFF2-40B4-BE49-F238E27FC236}">
                      <a16:creationId xmlns:a16="http://schemas.microsoft.com/office/drawing/2014/main" id="{9CF67659-CAF7-4E52-B504-FD5C3DB02C1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68530346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D11E35A3-216A-4B84-AB56-81467F9B19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20B0F9A2-B998-40C9-A9F0-559BAC8CEEBF}" type="datetime2">
              <a:rPr lang="en-GB" noProof="0" smtClean="0"/>
              <a:t>Monday, 16 September 2024</a:t>
            </a:fld>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GB" noProof="0"/>
              <a:t>ORTEC | Optimize your world</a:t>
            </a:r>
            <a:endParaRPr lang="en-GB" noProof="0" dirty="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395999" y="6176083"/>
            <a:ext cx="288000" cy="288000"/>
          </a:xfrm>
        </p:spPr>
        <p:txBody>
          <a:bodyPr/>
          <a:lstStyle/>
          <a:p>
            <a:fld id="{D7B5DC5B-6873-43DB-ADC7-B15ACCE0DFDB}" type="slidenum">
              <a:rPr lang="en-GB" noProof="0" smtClean="0"/>
              <a:t>‹nr.›</a:t>
            </a:fld>
            <a:endParaRPr lang="en-GB" noProof="0" dirty="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dirty="0">
                <a:solidFill>
                  <a:schemeClr val="accent2"/>
                </a:solidFill>
                <a:latin typeface="+mn-lt"/>
              </a:rPr>
              <a:t>TITLE ONLY</a:t>
            </a:r>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F2C3E69-90F3-4A4D-B9E2-0B2027F77B65}"/>
                </a:ext>
              </a:extLst>
            </p:cNvPr>
            <p:cNvSpPr/>
            <p:nvPr userDrawn="1"/>
          </p:nvSpPr>
          <p:spPr>
            <a:xfrm>
              <a:off x="5898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98" name="Groep 97">
            <a:extLst>
              <a:ext uri="{FF2B5EF4-FFF2-40B4-BE49-F238E27FC236}">
                <a16:creationId xmlns:a16="http://schemas.microsoft.com/office/drawing/2014/main" id="{421D5D2B-4FAA-4304-8C9C-82BC19A2F21D}"/>
              </a:ext>
            </a:extLst>
          </p:cNvPr>
          <p:cNvGrpSpPr>
            <a:grpSpLocks noChangeAspect="1"/>
          </p:cNvGrpSpPr>
          <p:nvPr userDrawn="1"/>
        </p:nvGrpSpPr>
        <p:grpSpPr>
          <a:xfrm>
            <a:off x="10860556" y="6258695"/>
            <a:ext cx="683444" cy="144000"/>
            <a:chOff x="4148137" y="3019425"/>
            <a:chExt cx="3898201" cy="821340"/>
          </a:xfrm>
        </p:grpSpPr>
        <p:sp>
          <p:nvSpPr>
            <p:cNvPr id="99" name="Vrije vorm: vorm 98">
              <a:extLst>
                <a:ext uri="{FF2B5EF4-FFF2-40B4-BE49-F238E27FC236}">
                  <a16:creationId xmlns:a16="http://schemas.microsoft.com/office/drawing/2014/main" id="{01AEFA3B-71E0-4523-8209-5AE70E093599}"/>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dirty="0"/>
            </a:p>
          </p:txBody>
        </p:sp>
        <p:sp>
          <p:nvSpPr>
            <p:cNvPr id="100" name="Vrije vorm: vorm 99">
              <a:extLst>
                <a:ext uri="{FF2B5EF4-FFF2-40B4-BE49-F238E27FC236}">
                  <a16:creationId xmlns:a16="http://schemas.microsoft.com/office/drawing/2014/main" id="{FCD40DA1-B97A-44DB-806B-DF20072DCDE0}"/>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dirty="0"/>
            </a:p>
          </p:txBody>
        </p:sp>
        <p:sp>
          <p:nvSpPr>
            <p:cNvPr id="101" name="Vrije vorm: vorm 100">
              <a:extLst>
                <a:ext uri="{FF2B5EF4-FFF2-40B4-BE49-F238E27FC236}">
                  <a16:creationId xmlns:a16="http://schemas.microsoft.com/office/drawing/2014/main" id="{F166CA8B-A314-4FF7-874D-911E7B27E4BB}"/>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dirty="0"/>
            </a:p>
          </p:txBody>
        </p:sp>
        <p:sp>
          <p:nvSpPr>
            <p:cNvPr id="102" name="Vrije vorm: vorm 101">
              <a:extLst>
                <a:ext uri="{FF2B5EF4-FFF2-40B4-BE49-F238E27FC236}">
                  <a16:creationId xmlns:a16="http://schemas.microsoft.com/office/drawing/2014/main" id="{BC0BD006-E1C4-4ABE-A544-30AD01D5338C}"/>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dirty="0"/>
            </a:p>
          </p:txBody>
        </p:sp>
        <p:sp>
          <p:nvSpPr>
            <p:cNvPr id="103" name="Vrije vorm: vorm 102">
              <a:extLst>
                <a:ext uri="{FF2B5EF4-FFF2-40B4-BE49-F238E27FC236}">
                  <a16:creationId xmlns:a16="http://schemas.microsoft.com/office/drawing/2014/main" id="{1E713BB2-1E64-42D3-9239-CCE5F0A09942}"/>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dirty="0"/>
            </a:p>
          </p:txBody>
        </p:sp>
        <p:sp>
          <p:nvSpPr>
            <p:cNvPr id="104" name="Vrije vorm: vorm 103">
              <a:extLst>
                <a:ext uri="{FF2B5EF4-FFF2-40B4-BE49-F238E27FC236}">
                  <a16:creationId xmlns:a16="http://schemas.microsoft.com/office/drawing/2014/main" id="{BAD78881-F04F-49EE-AA23-E98B83C65171}"/>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dirty="0"/>
            </a:p>
          </p:txBody>
        </p:sp>
      </p:grpSp>
      <p:grpSp>
        <p:nvGrpSpPr>
          <p:cNvPr id="26" name="Graphic 9">
            <a:extLst>
              <a:ext uri="{FF2B5EF4-FFF2-40B4-BE49-F238E27FC236}">
                <a16:creationId xmlns:a16="http://schemas.microsoft.com/office/drawing/2014/main" id="{592CFD68-D29D-40D6-AC8F-A3A80C4DE017}"/>
              </a:ext>
            </a:extLst>
          </p:cNvPr>
          <p:cNvGrpSpPr/>
          <p:nvPr userDrawn="1"/>
        </p:nvGrpSpPr>
        <p:grpSpPr>
          <a:xfrm>
            <a:off x="-382680" y="1428337"/>
            <a:ext cx="171427" cy="156142"/>
            <a:chOff x="8218891" y="-2103553"/>
            <a:chExt cx="228170" cy="207825"/>
          </a:xfrm>
          <a:solidFill>
            <a:srgbClr val="EE7D11">
              <a:alpha val="10196"/>
            </a:srgbClr>
          </a:solidFill>
        </p:grpSpPr>
        <p:sp>
          <p:nvSpPr>
            <p:cNvPr id="27" name="Vrije vorm: vorm 26">
              <a:extLst>
                <a:ext uri="{FF2B5EF4-FFF2-40B4-BE49-F238E27FC236}">
                  <a16:creationId xmlns:a16="http://schemas.microsoft.com/office/drawing/2014/main" id="{9E54BBC9-AD2D-4521-8CCA-872044BAB75E}"/>
                </a:ext>
              </a:extLst>
            </p:cNvPr>
            <p:cNvSpPr/>
            <p:nvPr/>
          </p:nvSpPr>
          <p:spPr>
            <a:xfrm>
              <a:off x="8218891" y="-2064433"/>
              <a:ext cx="149588" cy="168705"/>
            </a:xfrm>
            <a:custGeom>
              <a:avLst/>
              <a:gdLst>
                <a:gd name="connsiteX0" fmla="*/ 88724 w 149588"/>
                <a:gd name="connsiteY0" fmla="*/ 168239 h 168705"/>
                <a:gd name="connsiteX1" fmla="*/ 28621 w 149588"/>
                <a:gd name="connsiteY1" fmla="*/ 151666 h 168705"/>
                <a:gd name="connsiteX2" fmla="*/ 904 w 149588"/>
                <a:gd name="connsiteY2" fmla="*/ 95373 h 168705"/>
                <a:gd name="connsiteX3" fmla="*/ 522 w 149588"/>
                <a:gd name="connsiteY3" fmla="*/ 91182 h 168705"/>
                <a:gd name="connsiteX4" fmla="*/ 5952 w 149588"/>
                <a:gd name="connsiteY4" fmla="*/ 46605 h 168705"/>
                <a:gd name="connsiteX5" fmla="*/ 30050 w 149588"/>
                <a:gd name="connsiteY5" fmla="*/ 14410 h 168705"/>
                <a:gd name="connsiteX6" fmla="*/ 68626 w 149588"/>
                <a:gd name="connsiteY6" fmla="*/ 409 h 168705"/>
                <a:gd name="connsiteX7" fmla="*/ 123014 w 149588"/>
                <a:gd name="connsiteY7" fmla="*/ 16601 h 168705"/>
                <a:gd name="connsiteX8" fmla="*/ 147588 w 149588"/>
                <a:gd name="connsiteY8" fmla="*/ 74418 h 168705"/>
                <a:gd name="connsiteX9" fmla="*/ 149208 w 149588"/>
                <a:gd name="connsiteY9" fmla="*/ 92134 h 168705"/>
                <a:gd name="connsiteX10" fmla="*/ 45861 w 149588"/>
                <a:gd name="connsiteY10" fmla="*/ 101564 h 168705"/>
                <a:gd name="connsiteX11" fmla="*/ 60911 w 149588"/>
                <a:gd name="connsiteY11" fmla="*/ 125948 h 168705"/>
                <a:gd name="connsiteX12" fmla="*/ 88534 w 149588"/>
                <a:gd name="connsiteY12" fmla="*/ 133092 h 168705"/>
                <a:gd name="connsiteX13" fmla="*/ 126062 w 149588"/>
                <a:gd name="connsiteY13" fmla="*/ 111375 h 168705"/>
                <a:gd name="connsiteX14" fmla="*/ 149589 w 149588"/>
                <a:gd name="connsiteY14" fmla="*/ 133282 h 168705"/>
                <a:gd name="connsiteX15" fmla="*/ 125110 w 149588"/>
                <a:gd name="connsiteY15" fmla="*/ 157190 h 168705"/>
                <a:gd name="connsiteX16" fmla="*/ 88724 w 149588"/>
                <a:gd name="connsiteY16" fmla="*/ 168239 h 168705"/>
                <a:gd name="connsiteX17" fmla="*/ 71579 w 149588"/>
                <a:gd name="connsiteY17" fmla="*/ 35365 h 168705"/>
                <a:gd name="connsiteX18" fmla="*/ 51481 w 149588"/>
                <a:gd name="connsiteY18" fmla="*/ 46033 h 168705"/>
                <a:gd name="connsiteX19" fmla="*/ 43480 w 149588"/>
                <a:gd name="connsiteY19" fmla="*/ 71941 h 168705"/>
                <a:gd name="connsiteX20" fmla="*/ 103774 w 149588"/>
                <a:gd name="connsiteY20" fmla="*/ 66417 h 168705"/>
                <a:gd name="connsiteX21" fmla="*/ 103488 w 149588"/>
                <a:gd name="connsiteY21" fmla="*/ 62988 h 168705"/>
                <a:gd name="connsiteX22" fmla="*/ 93677 w 149588"/>
                <a:gd name="connsiteY22" fmla="*/ 41366 h 168705"/>
                <a:gd name="connsiteX23" fmla="*/ 71579 w 149588"/>
                <a:gd name="connsiteY23" fmla="*/ 35365 h 1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588" h="168705">
                  <a:moveTo>
                    <a:pt x="88724" y="168239"/>
                  </a:moveTo>
                  <a:cubicBezTo>
                    <a:pt x="64911" y="170430"/>
                    <a:pt x="44909" y="164905"/>
                    <a:pt x="28621" y="151666"/>
                  </a:cubicBezTo>
                  <a:cubicBezTo>
                    <a:pt x="12334" y="138426"/>
                    <a:pt x="3094" y="119662"/>
                    <a:pt x="904" y="95373"/>
                  </a:cubicBezTo>
                  <a:lnTo>
                    <a:pt x="522" y="91182"/>
                  </a:lnTo>
                  <a:cubicBezTo>
                    <a:pt x="-1001" y="74894"/>
                    <a:pt x="808" y="60035"/>
                    <a:pt x="5952" y="46605"/>
                  </a:cubicBezTo>
                  <a:cubicBezTo>
                    <a:pt x="11096" y="33175"/>
                    <a:pt x="19096" y="22507"/>
                    <a:pt x="30050" y="14410"/>
                  </a:cubicBezTo>
                  <a:cubicBezTo>
                    <a:pt x="41004" y="6409"/>
                    <a:pt x="53863" y="1742"/>
                    <a:pt x="68626" y="409"/>
                  </a:cubicBezTo>
                  <a:cubicBezTo>
                    <a:pt x="90820" y="-1592"/>
                    <a:pt x="108917" y="3742"/>
                    <a:pt x="123014" y="16601"/>
                  </a:cubicBezTo>
                  <a:cubicBezTo>
                    <a:pt x="137016" y="29460"/>
                    <a:pt x="145207" y="48700"/>
                    <a:pt x="147588" y="74418"/>
                  </a:cubicBezTo>
                  <a:lnTo>
                    <a:pt x="149208" y="92134"/>
                  </a:lnTo>
                  <a:lnTo>
                    <a:pt x="45861" y="101564"/>
                  </a:lnTo>
                  <a:cubicBezTo>
                    <a:pt x="48243" y="112042"/>
                    <a:pt x="53196" y="120138"/>
                    <a:pt x="60911" y="125948"/>
                  </a:cubicBezTo>
                  <a:cubicBezTo>
                    <a:pt x="68531" y="131663"/>
                    <a:pt x="77771" y="134140"/>
                    <a:pt x="88534" y="133092"/>
                  </a:cubicBezTo>
                  <a:cubicBezTo>
                    <a:pt x="105203" y="131568"/>
                    <a:pt x="117775" y="124329"/>
                    <a:pt x="126062" y="111375"/>
                  </a:cubicBezTo>
                  <a:lnTo>
                    <a:pt x="149589" y="133282"/>
                  </a:lnTo>
                  <a:cubicBezTo>
                    <a:pt x="143969" y="143093"/>
                    <a:pt x="135777" y="151094"/>
                    <a:pt x="125110" y="157190"/>
                  </a:cubicBezTo>
                  <a:cubicBezTo>
                    <a:pt x="114346" y="163286"/>
                    <a:pt x="102250" y="167001"/>
                    <a:pt x="88724" y="168239"/>
                  </a:cubicBezTo>
                  <a:close/>
                  <a:moveTo>
                    <a:pt x="71579" y="35365"/>
                  </a:moveTo>
                  <a:cubicBezTo>
                    <a:pt x="63006" y="36127"/>
                    <a:pt x="56244" y="39747"/>
                    <a:pt x="51481" y="46033"/>
                  </a:cubicBezTo>
                  <a:cubicBezTo>
                    <a:pt x="46624" y="52320"/>
                    <a:pt x="43956" y="60988"/>
                    <a:pt x="43480" y="71941"/>
                  </a:cubicBezTo>
                  <a:lnTo>
                    <a:pt x="103774" y="66417"/>
                  </a:lnTo>
                  <a:lnTo>
                    <a:pt x="103488" y="62988"/>
                  </a:lnTo>
                  <a:cubicBezTo>
                    <a:pt x="102440" y="53368"/>
                    <a:pt x="99106" y="46129"/>
                    <a:pt x="93677" y="41366"/>
                  </a:cubicBezTo>
                  <a:cubicBezTo>
                    <a:pt x="88152" y="36508"/>
                    <a:pt x="80819" y="34508"/>
                    <a:pt x="71579" y="3536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Vrije vorm: vorm 27">
              <a:extLst>
                <a:ext uri="{FF2B5EF4-FFF2-40B4-BE49-F238E27FC236}">
                  <a16:creationId xmlns:a16="http://schemas.microsoft.com/office/drawing/2014/main" id="{9ADCB6F0-D884-4D49-9157-E035F5D9B114}"/>
                </a:ext>
              </a:extLst>
            </p:cNvPr>
            <p:cNvSpPr/>
            <p:nvPr/>
          </p:nvSpPr>
          <p:spPr>
            <a:xfrm>
              <a:off x="8375338" y="-2103553"/>
              <a:ext cx="71722" cy="77247"/>
            </a:xfrm>
            <a:custGeom>
              <a:avLst/>
              <a:gdLst>
                <a:gd name="connsiteX0" fmla="*/ 34099 w 71722"/>
                <a:gd name="connsiteY0" fmla="*/ 24098 h 77247"/>
                <a:gd name="connsiteX1" fmla="*/ 44100 w 71722"/>
                <a:gd name="connsiteY1" fmla="*/ 1810 h 77247"/>
                <a:gd name="connsiteX2" fmla="*/ 64389 w 71722"/>
                <a:gd name="connsiteY2" fmla="*/ 0 h 77247"/>
                <a:gd name="connsiteX3" fmla="*/ 47339 w 71722"/>
                <a:gd name="connsiteY3" fmla="*/ 36671 h 77247"/>
                <a:gd name="connsiteX4" fmla="*/ 71723 w 71722"/>
                <a:gd name="connsiteY4" fmla="*/ 71057 h 77247"/>
                <a:gd name="connsiteX5" fmla="*/ 51339 w 71722"/>
                <a:gd name="connsiteY5" fmla="*/ 72962 h 77247"/>
                <a:gd name="connsiteX6" fmla="*/ 36576 w 71722"/>
                <a:gd name="connsiteY6" fmla="*/ 51816 h 77247"/>
                <a:gd name="connsiteX7" fmla="*/ 26003 w 71722"/>
                <a:gd name="connsiteY7" fmla="*/ 75343 h 77247"/>
                <a:gd name="connsiteX8" fmla="*/ 5524 w 71722"/>
                <a:gd name="connsiteY8" fmla="*/ 77248 h 77247"/>
                <a:gd name="connsiteX9" fmla="*/ 23336 w 71722"/>
                <a:gd name="connsiteY9" fmla="*/ 39053 h 77247"/>
                <a:gd name="connsiteX10" fmla="*/ 0 w 71722"/>
                <a:gd name="connsiteY10" fmla="*/ 6096 h 77247"/>
                <a:gd name="connsiteX11" fmla="*/ 20383 w 71722"/>
                <a:gd name="connsiteY11" fmla="*/ 4191 h 77247"/>
                <a:gd name="connsiteX12" fmla="*/ 34099 w 71722"/>
                <a:gd name="connsiteY12" fmla="*/ 24098 h 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722" h="77247">
                  <a:moveTo>
                    <a:pt x="34099" y="24098"/>
                  </a:moveTo>
                  <a:lnTo>
                    <a:pt x="44100" y="1810"/>
                  </a:lnTo>
                  <a:lnTo>
                    <a:pt x="64389" y="0"/>
                  </a:lnTo>
                  <a:lnTo>
                    <a:pt x="47339" y="36671"/>
                  </a:lnTo>
                  <a:lnTo>
                    <a:pt x="71723" y="71057"/>
                  </a:lnTo>
                  <a:lnTo>
                    <a:pt x="51339" y="72962"/>
                  </a:lnTo>
                  <a:lnTo>
                    <a:pt x="36576" y="51816"/>
                  </a:lnTo>
                  <a:lnTo>
                    <a:pt x="26003" y="75343"/>
                  </a:lnTo>
                  <a:lnTo>
                    <a:pt x="5524" y="77248"/>
                  </a:lnTo>
                  <a:lnTo>
                    <a:pt x="23336" y="39053"/>
                  </a:lnTo>
                  <a:lnTo>
                    <a:pt x="0" y="6096"/>
                  </a:lnTo>
                  <a:lnTo>
                    <a:pt x="20383" y="4191"/>
                  </a:lnTo>
                  <a:lnTo>
                    <a:pt x="34099" y="240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Vrije vorm: vorm 28">
            <a:extLst>
              <a:ext uri="{FF2B5EF4-FFF2-40B4-BE49-F238E27FC236}">
                <a16:creationId xmlns:a16="http://schemas.microsoft.com/office/drawing/2014/main" id="{EA6632EE-C84D-4BFD-97D2-4CB242F0CD8A}"/>
              </a:ext>
            </a:extLst>
          </p:cNvPr>
          <p:cNvSpPr/>
          <p:nvPr userDrawn="1"/>
        </p:nvSpPr>
        <p:spPr>
          <a:xfrm>
            <a:off x="-3510952" y="-150890"/>
            <a:ext cx="56248" cy="56248"/>
          </a:xfrm>
          <a:custGeom>
            <a:avLst/>
            <a:gdLst>
              <a:gd name="connsiteX0" fmla="*/ 74867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7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7" y="37433"/>
                </a:moveTo>
                <a:cubicBezTo>
                  <a:pt x="74867" y="58107"/>
                  <a:pt x="58107" y="74867"/>
                  <a:pt x="37433" y="74867"/>
                </a:cubicBezTo>
                <a:cubicBezTo>
                  <a:pt x="16759" y="74867"/>
                  <a:pt x="0" y="58107"/>
                  <a:pt x="0" y="37433"/>
                </a:cubicBezTo>
                <a:cubicBezTo>
                  <a:pt x="0" y="16759"/>
                  <a:pt x="16759" y="0"/>
                  <a:pt x="37433" y="0"/>
                </a:cubicBezTo>
                <a:cubicBezTo>
                  <a:pt x="58107" y="0"/>
                  <a:pt x="74867" y="16759"/>
                  <a:pt x="74867" y="37433"/>
                </a:cubicBez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Vrije vorm: vorm 29">
            <a:extLst>
              <a:ext uri="{FF2B5EF4-FFF2-40B4-BE49-F238E27FC236}">
                <a16:creationId xmlns:a16="http://schemas.microsoft.com/office/drawing/2014/main" id="{F551009A-5705-4CB1-A811-1D5E1CBA9F38}"/>
              </a:ext>
            </a:extLst>
          </p:cNvPr>
          <p:cNvSpPr/>
          <p:nvPr userDrawn="1"/>
        </p:nvSpPr>
        <p:spPr>
          <a:xfrm>
            <a:off x="-634593" y="-178512"/>
            <a:ext cx="56248" cy="56248"/>
          </a:xfrm>
          <a:custGeom>
            <a:avLst/>
            <a:gdLst>
              <a:gd name="connsiteX0" fmla="*/ 74866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58107"/>
                  <a:pt x="58107" y="74867"/>
                  <a:pt x="37433" y="74867"/>
                </a:cubicBezTo>
                <a:cubicBezTo>
                  <a:pt x="16760" y="74867"/>
                  <a:pt x="0" y="58107"/>
                  <a:pt x="0" y="37433"/>
                </a:cubicBezTo>
                <a:cubicBezTo>
                  <a:pt x="0" y="16759"/>
                  <a:pt x="16760" y="0"/>
                  <a:pt x="37433" y="0"/>
                </a:cubicBezTo>
                <a:cubicBezTo>
                  <a:pt x="58107" y="0"/>
                  <a:pt x="74866" y="16759"/>
                  <a:pt x="74866" y="37433"/>
                </a:cubicBezTo>
                <a:close/>
              </a:path>
            </a:pathLst>
          </a:custGeom>
          <a:solidFill>
            <a:srgbClr val="EE7D11">
              <a:alpha val="10196"/>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1" name="Graphic 9">
            <a:extLst>
              <a:ext uri="{FF2B5EF4-FFF2-40B4-BE49-F238E27FC236}">
                <a16:creationId xmlns:a16="http://schemas.microsoft.com/office/drawing/2014/main" id="{EEA46210-90E3-49A5-992E-0D90713AA1FC}"/>
              </a:ext>
            </a:extLst>
          </p:cNvPr>
          <p:cNvGrpSpPr/>
          <p:nvPr userDrawn="1"/>
        </p:nvGrpSpPr>
        <p:grpSpPr>
          <a:xfrm>
            <a:off x="-2241165" y="772279"/>
            <a:ext cx="226232" cy="298949"/>
            <a:chOff x="3949230" y="-2556891"/>
            <a:chExt cx="301115" cy="397901"/>
          </a:xfrm>
          <a:solidFill>
            <a:srgbClr val="EE7D11">
              <a:alpha val="27843"/>
            </a:srgbClr>
          </a:solidFill>
        </p:grpSpPr>
        <p:sp>
          <p:nvSpPr>
            <p:cNvPr id="32" name="Vrije vorm: vorm 31">
              <a:extLst>
                <a:ext uri="{FF2B5EF4-FFF2-40B4-BE49-F238E27FC236}">
                  <a16:creationId xmlns:a16="http://schemas.microsoft.com/office/drawing/2014/main" id="{5DB5E06B-717D-4B23-9392-ED3F2788C65C}"/>
                </a:ext>
              </a:extLst>
            </p:cNvPr>
            <p:cNvSpPr/>
            <p:nvPr/>
          </p:nvSpPr>
          <p:spPr>
            <a:xfrm>
              <a:off x="3949230" y="-2556891"/>
              <a:ext cx="95324" cy="75564"/>
            </a:xfrm>
            <a:custGeom>
              <a:avLst/>
              <a:gdLst>
                <a:gd name="connsiteX0" fmla="*/ 16985 w 95324"/>
                <a:gd name="connsiteY0" fmla="*/ 18330 h 75564"/>
                <a:gd name="connsiteX1" fmla="*/ 29463 w 95324"/>
                <a:gd name="connsiteY1" fmla="*/ 17378 h 75564"/>
                <a:gd name="connsiteX2" fmla="*/ 40512 w 95324"/>
                <a:gd name="connsiteY2" fmla="*/ 23283 h 75564"/>
                <a:gd name="connsiteX3" fmla="*/ 45274 w 95324"/>
                <a:gd name="connsiteY3" fmla="*/ 10139 h 75564"/>
                <a:gd name="connsiteX4" fmla="*/ 56609 w 95324"/>
                <a:gd name="connsiteY4" fmla="*/ 1852 h 75564"/>
                <a:gd name="connsiteX5" fmla="*/ 77945 w 95324"/>
                <a:gd name="connsiteY5" fmla="*/ 3090 h 75564"/>
                <a:gd name="connsiteX6" fmla="*/ 92518 w 95324"/>
                <a:gd name="connsiteY6" fmla="*/ 22236 h 75564"/>
                <a:gd name="connsiteX7" fmla="*/ 93566 w 95324"/>
                <a:gd name="connsiteY7" fmla="*/ 46334 h 75564"/>
                <a:gd name="connsiteX8" fmla="*/ 78040 w 95324"/>
                <a:gd name="connsiteY8" fmla="*/ 61003 h 75564"/>
                <a:gd name="connsiteX9" fmla="*/ 64038 w 95324"/>
                <a:gd name="connsiteY9" fmla="*/ 61860 h 75564"/>
                <a:gd name="connsiteX10" fmla="*/ 51942 w 95324"/>
                <a:gd name="connsiteY10" fmla="*/ 54906 h 75564"/>
                <a:gd name="connsiteX11" fmla="*/ 47274 w 95324"/>
                <a:gd name="connsiteY11" fmla="*/ 66527 h 75564"/>
                <a:gd name="connsiteX12" fmla="*/ 37083 w 95324"/>
                <a:gd name="connsiteY12" fmla="*/ 73766 h 75564"/>
                <a:gd name="connsiteX13" fmla="*/ 16509 w 95324"/>
                <a:gd name="connsiteY13" fmla="*/ 72813 h 75564"/>
                <a:gd name="connsiteX14" fmla="*/ 2507 w 95324"/>
                <a:gd name="connsiteY14" fmla="*/ 55002 h 75564"/>
                <a:gd name="connsiteX15" fmla="*/ 1745 w 95324"/>
                <a:gd name="connsiteY15" fmla="*/ 32332 h 75564"/>
                <a:gd name="connsiteX16" fmla="*/ 16985 w 95324"/>
                <a:gd name="connsiteY16" fmla="*/ 18330 h 75564"/>
                <a:gd name="connsiteX17" fmla="*/ 61657 w 95324"/>
                <a:gd name="connsiteY17" fmla="*/ 19759 h 75564"/>
                <a:gd name="connsiteX18" fmla="*/ 53751 w 95324"/>
                <a:gd name="connsiteY18" fmla="*/ 26427 h 75564"/>
                <a:gd name="connsiteX19" fmla="*/ 53561 w 95324"/>
                <a:gd name="connsiteY19" fmla="*/ 36523 h 75564"/>
                <a:gd name="connsiteX20" fmla="*/ 60133 w 95324"/>
                <a:gd name="connsiteY20" fmla="*/ 44143 h 75564"/>
                <a:gd name="connsiteX21" fmla="*/ 70515 w 95324"/>
                <a:gd name="connsiteY21" fmla="*/ 44143 h 75564"/>
                <a:gd name="connsiteX22" fmla="*/ 78326 w 95324"/>
                <a:gd name="connsiteY22" fmla="*/ 37571 h 75564"/>
                <a:gd name="connsiteX23" fmla="*/ 78516 w 95324"/>
                <a:gd name="connsiteY23" fmla="*/ 27284 h 75564"/>
                <a:gd name="connsiteX24" fmla="*/ 71944 w 95324"/>
                <a:gd name="connsiteY24" fmla="*/ 19664 h 75564"/>
                <a:gd name="connsiteX25" fmla="*/ 61657 w 95324"/>
                <a:gd name="connsiteY25" fmla="*/ 19759 h 75564"/>
                <a:gd name="connsiteX26" fmla="*/ 24224 w 95324"/>
                <a:gd name="connsiteY26" fmla="*/ 35380 h 75564"/>
                <a:gd name="connsiteX27" fmla="*/ 16985 w 95324"/>
                <a:gd name="connsiteY27" fmla="*/ 41095 h 75564"/>
                <a:gd name="connsiteX28" fmla="*/ 16699 w 95324"/>
                <a:gd name="connsiteY28" fmla="*/ 49858 h 75564"/>
                <a:gd name="connsiteX29" fmla="*/ 22414 w 95324"/>
                <a:gd name="connsiteY29" fmla="*/ 56335 h 75564"/>
                <a:gd name="connsiteX30" fmla="*/ 31653 w 95324"/>
                <a:gd name="connsiteY30" fmla="*/ 56050 h 75564"/>
                <a:gd name="connsiteX31" fmla="*/ 39083 w 95324"/>
                <a:gd name="connsiteY31" fmla="*/ 50239 h 75564"/>
                <a:gd name="connsiteX32" fmla="*/ 39464 w 95324"/>
                <a:gd name="connsiteY32" fmla="*/ 41476 h 75564"/>
                <a:gd name="connsiteX33" fmla="*/ 33558 w 95324"/>
                <a:gd name="connsiteY33" fmla="*/ 34999 h 75564"/>
                <a:gd name="connsiteX34" fmla="*/ 24224 w 95324"/>
                <a:gd name="connsiteY34" fmla="*/ 35380 h 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5324" h="75564">
                  <a:moveTo>
                    <a:pt x="16985" y="18330"/>
                  </a:moveTo>
                  <a:cubicBezTo>
                    <a:pt x="21271" y="16806"/>
                    <a:pt x="25367" y="16521"/>
                    <a:pt x="29463" y="17378"/>
                  </a:cubicBezTo>
                  <a:cubicBezTo>
                    <a:pt x="33558" y="18330"/>
                    <a:pt x="37178" y="20235"/>
                    <a:pt x="40512" y="23283"/>
                  </a:cubicBezTo>
                  <a:cubicBezTo>
                    <a:pt x="40988" y="18330"/>
                    <a:pt x="42607" y="13949"/>
                    <a:pt x="45274" y="10139"/>
                  </a:cubicBezTo>
                  <a:cubicBezTo>
                    <a:pt x="47941" y="6329"/>
                    <a:pt x="51751" y="3567"/>
                    <a:pt x="56609" y="1852"/>
                  </a:cubicBezTo>
                  <a:cubicBezTo>
                    <a:pt x="64419" y="-1005"/>
                    <a:pt x="71468" y="-529"/>
                    <a:pt x="77945" y="3090"/>
                  </a:cubicBezTo>
                  <a:cubicBezTo>
                    <a:pt x="84422" y="6710"/>
                    <a:pt x="89280" y="13092"/>
                    <a:pt x="92518" y="22236"/>
                  </a:cubicBezTo>
                  <a:cubicBezTo>
                    <a:pt x="95852" y="31380"/>
                    <a:pt x="96233" y="39381"/>
                    <a:pt x="93566" y="46334"/>
                  </a:cubicBezTo>
                  <a:cubicBezTo>
                    <a:pt x="90994" y="53287"/>
                    <a:pt x="85851" y="58240"/>
                    <a:pt x="78040" y="61003"/>
                  </a:cubicBezTo>
                  <a:cubicBezTo>
                    <a:pt x="73182" y="62812"/>
                    <a:pt x="68515" y="63098"/>
                    <a:pt x="64038" y="61860"/>
                  </a:cubicBezTo>
                  <a:cubicBezTo>
                    <a:pt x="59562" y="60717"/>
                    <a:pt x="55466" y="58335"/>
                    <a:pt x="51942" y="54906"/>
                  </a:cubicBezTo>
                  <a:cubicBezTo>
                    <a:pt x="51370" y="59383"/>
                    <a:pt x="49751" y="63193"/>
                    <a:pt x="47274" y="66527"/>
                  </a:cubicBezTo>
                  <a:cubicBezTo>
                    <a:pt x="44798" y="69861"/>
                    <a:pt x="41369" y="72242"/>
                    <a:pt x="37083" y="73766"/>
                  </a:cubicBezTo>
                  <a:cubicBezTo>
                    <a:pt x="29653" y="76433"/>
                    <a:pt x="22795" y="76147"/>
                    <a:pt x="16509" y="72813"/>
                  </a:cubicBezTo>
                  <a:cubicBezTo>
                    <a:pt x="10317" y="69480"/>
                    <a:pt x="5555" y="63479"/>
                    <a:pt x="2507" y="55002"/>
                  </a:cubicBezTo>
                  <a:cubicBezTo>
                    <a:pt x="-541" y="46525"/>
                    <a:pt x="-827" y="39000"/>
                    <a:pt x="1745" y="32332"/>
                  </a:cubicBezTo>
                  <a:cubicBezTo>
                    <a:pt x="4412" y="25760"/>
                    <a:pt x="9460" y="21093"/>
                    <a:pt x="16985" y="18330"/>
                  </a:cubicBezTo>
                  <a:close/>
                  <a:moveTo>
                    <a:pt x="61657" y="19759"/>
                  </a:moveTo>
                  <a:cubicBezTo>
                    <a:pt x="57847" y="21188"/>
                    <a:pt x="55180" y="23379"/>
                    <a:pt x="53751" y="26427"/>
                  </a:cubicBezTo>
                  <a:cubicBezTo>
                    <a:pt x="52227" y="29475"/>
                    <a:pt x="52227" y="32808"/>
                    <a:pt x="53561" y="36523"/>
                  </a:cubicBezTo>
                  <a:cubicBezTo>
                    <a:pt x="54894" y="40238"/>
                    <a:pt x="57085" y="42714"/>
                    <a:pt x="60133" y="44143"/>
                  </a:cubicBezTo>
                  <a:cubicBezTo>
                    <a:pt x="63181" y="45477"/>
                    <a:pt x="66610" y="45477"/>
                    <a:pt x="70515" y="44143"/>
                  </a:cubicBezTo>
                  <a:cubicBezTo>
                    <a:pt x="74230" y="42810"/>
                    <a:pt x="76897" y="40619"/>
                    <a:pt x="78326" y="37571"/>
                  </a:cubicBezTo>
                  <a:cubicBezTo>
                    <a:pt x="79850" y="34618"/>
                    <a:pt x="79850" y="31189"/>
                    <a:pt x="78516" y="27284"/>
                  </a:cubicBezTo>
                  <a:cubicBezTo>
                    <a:pt x="77183" y="23474"/>
                    <a:pt x="74992" y="20998"/>
                    <a:pt x="71944" y="19664"/>
                  </a:cubicBezTo>
                  <a:cubicBezTo>
                    <a:pt x="68991" y="18235"/>
                    <a:pt x="65562" y="18330"/>
                    <a:pt x="61657" y="19759"/>
                  </a:cubicBezTo>
                  <a:close/>
                  <a:moveTo>
                    <a:pt x="24224" y="35380"/>
                  </a:moveTo>
                  <a:cubicBezTo>
                    <a:pt x="20795" y="36619"/>
                    <a:pt x="18413" y="38524"/>
                    <a:pt x="16985" y="41095"/>
                  </a:cubicBezTo>
                  <a:cubicBezTo>
                    <a:pt x="15556" y="43667"/>
                    <a:pt x="15461" y="46525"/>
                    <a:pt x="16699" y="49858"/>
                  </a:cubicBezTo>
                  <a:cubicBezTo>
                    <a:pt x="17842" y="53097"/>
                    <a:pt x="19842" y="55287"/>
                    <a:pt x="22414" y="56335"/>
                  </a:cubicBezTo>
                  <a:cubicBezTo>
                    <a:pt x="25081" y="57383"/>
                    <a:pt x="28129" y="57288"/>
                    <a:pt x="31653" y="56050"/>
                  </a:cubicBezTo>
                  <a:cubicBezTo>
                    <a:pt x="35177" y="54811"/>
                    <a:pt x="37654" y="52811"/>
                    <a:pt x="39083" y="50239"/>
                  </a:cubicBezTo>
                  <a:cubicBezTo>
                    <a:pt x="40512" y="47668"/>
                    <a:pt x="40702" y="44715"/>
                    <a:pt x="39464" y="41476"/>
                  </a:cubicBezTo>
                  <a:cubicBezTo>
                    <a:pt x="38226" y="38238"/>
                    <a:pt x="36321" y="36047"/>
                    <a:pt x="33558" y="34999"/>
                  </a:cubicBezTo>
                  <a:cubicBezTo>
                    <a:pt x="30796" y="33952"/>
                    <a:pt x="27653" y="34142"/>
                    <a:pt x="24224" y="353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3" name="Graphic 9">
              <a:extLst>
                <a:ext uri="{FF2B5EF4-FFF2-40B4-BE49-F238E27FC236}">
                  <a16:creationId xmlns:a16="http://schemas.microsoft.com/office/drawing/2014/main" id="{3AACB943-77E0-4EA9-8183-53CE943E709A}"/>
                </a:ext>
              </a:extLst>
            </p:cNvPr>
            <p:cNvGrpSpPr/>
            <p:nvPr/>
          </p:nvGrpSpPr>
          <p:grpSpPr>
            <a:xfrm>
              <a:off x="4142332" y="-2438738"/>
              <a:ext cx="108013" cy="54387"/>
              <a:chOff x="4142332" y="-2438738"/>
              <a:chExt cx="108013" cy="54387"/>
            </a:xfrm>
            <a:grpFill/>
          </p:grpSpPr>
          <p:sp>
            <p:nvSpPr>
              <p:cNvPr id="42" name="Vrije vorm: vorm 41">
                <a:extLst>
                  <a:ext uri="{FF2B5EF4-FFF2-40B4-BE49-F238E27FC236}">
                    <a16:creationId xmlns:a16="http://schemas.microsoft.com/office/drawing/2014/main" id="{9C3C7D07-D553-4792-8A4E-2815B10DB85A}"/>
                  </a:ext>
                </a:extLst>
              </p:cNvPr>
              <p:cNvSpPr/>
              <p:nvPr/>
            </p:nvSpPr>
            <p:spPr>
              <a:xfrm>
                <a:off x="4142332" y="-2427022"/>
                <a:ext cx="76009" cy="42671"/>
              </a:xfrm>
              <a:custGeom>
                <a:avLst/>
                <a:gdLst>
                  <a:gd name="connsiteX0" fmla="*/ 76010 w 76009"/>
                  <a:gd name="connsiteY0" fmla="*/ 17335 h 42671"/>
                  <a:gd name="connsiteX1" fmla="*/ 6287 w 76009"/>
                  <a:gd name="connsiteY1" fmla="*/ 42672 h 42671"/>
                  <a:gd name="connsiteX2" fmla="*/ 0 w 76009"/>
                  <a:gd name="connsiteY2" fmla="*/ 25336 h 42671"/>
                  <a:gd name="connsiteX3" fmla="*/ 69723 w 76009"/>
                  <a:gd name="connsiteY3" fmla="*/ 0 h 42671"/>
                  <a:gd name="connsiteX4" fmla="*/ 76010 w 76009"/>
                  <a:gd name="connsiteY4" fmla="*/ 17335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09" h="42671">
                    <a:moveTo>
                      <a:pt x="76010" y="17335"/>
                    </a:moveTo>
                    <a:lnTo>
                      <a:pt x="6287" y="42672"/>
                    </a:lnTo>
                    <a:lnTo>
                      <a:pt x="0" y="25336"/>
                    </a:lnTo>
                    <a:lnTo>
                      <a:pt x="69723" y="0"/>
                    </a:lnTo>
                    <a:lnTo>
                      <a:pt x="76010" y="173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Vrije vorm: vorm 42">
                <a:extLst>
                  <a:ext uri="{FF2B5EF4-FFF2-40B4-BE49-F238E27FC236}">
                    <a16:creationId xmlns:a16="http://schemas.microsoft.com/office/drawing/2014/main" id="{42D1EEE9-F127-42B9-BC94-7D9454FCC4FB}"/>
                  </a:ext>
                </a:extLst>
              </p:cNvPr>
              <p:cNvSpPr/>
              <p:nvPr/>
            </p:nvSpPr>
            <p:spPr>
              <a:xfrm>
                <a:off x="4174336" y="-2438738"/>
                <a:ext cx="76009" cy="42671"/>
              </a:xfrm>
              <a:custGeom>
                <a:avLst/>
                <a:gdLst>
                  <a:gd name="connsiteX0" fmla="*/ 76009 w 76009"/>
                  <a:gd name="connsiteY0" fmla="*/ 17335 h 42671"/>
                  <a:gd name="connsiteX1" fmla="*/ 6287 w 76009"/>
                  <a:gd name="connsiteY1" fmla="*/ 42672 h 42671"/>
                  <a:gd name="connsiteX2" fmla="*/ 0 w 76009"/>
                  <a:gd name="connsiteY2" fmla="*/ 25336 h 42671"/>
                  <a:gd name="connsiteX3" fmla="*/ 69723 w 76009"/>
                  <a:gd name="connsiteY3" fmla="*/ 0 h 42671"/>
                  <a:gd name="connsiteX4" fmla="*/ 76009 w 76009"/>
                  <a:gd name="connsiteY4" fmla="*/ 17335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09" h="42671">
                    <a:moveTo>
                      <a:pt x="76009" y="17335"/>
                    </a:moveTo>
                    <a:lnTo>
                      <a:pt x="6287" y="42672"/>
                    </a:lnTo>
                    <a:lnTo>
                      <a:pt x="0" y="25336"/>
                    </a:lnTo>
                    <a:lnTo>
                      <a:pt x="69723" y="0"/>
                    </a:lnTo>
                    <a:lnTo>
                      <a:pt x="76009" y="173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Vrije vorm: vorm 33">
              <a:extLst>
                <a:ext uri="{FF2B5EF4-FFF2-40B4-BE49-F238E27FC236}">
                  <a16:creationId xmlns:a16="http://schemas.microsoft.com/office/drawing/2014/main" id="{336D4186-EC68-4B1B-8CE7-8C4553A5279D}"/>
                </a:ext>
              </a:extLst>
            </p:cNvPr>
            <p:cNvSpPr/>
            <p:nvPr/>
          </p:nvSpPr>
          <p:spPr>
            <a:xfrm>
              <a:off x="3949356" y="-2483982"/>
              <a:ext cx="213931" cy="249364"/>
            </a:xfrm>
            <a:custGeom>
              <a:avLst/>
              <a:gdLst>
                <a:gd name="connsiteX0" fmla="*/ 140017 w 213931"/>
                <a:gd name="connsiteY0" fmla="*/ 112204 h 249364"/>
                <a:gd name="connsiteX1" fmla="*/ 116300 w 213931"/>
                <a:gd name="connsiteY1" fmla="*/ 196120 h 249364"/>
                <a:gd name="connsiteX2" fmla="*/ 201930 w 213931"/>
                <a:gd name="connsiteY2" fmla="*/ 164973 h 249364"/>
                <a:gd name="connsiteX3" fmla="*/ 213932 w 213931"/>
                <a:gd name="connsiteY3" fmla="*/ 197929 h 249364"/>
                <a:gd name="connsiteX4" fmla="*/ 72580 w 213931"/>
                <a:gd name="connsiteY4" fmla="*/ 249365 h 249364"/>
                <a:gd name="connsiteX5" fmla="*/ 65056 w 213931"/>
                <a:gd name="connsiteY5" fmla="*/ 228695 h 249364"/>
                <a:gd name="connsiteX6" fmla="*/ 96012 w 213931"/>
                <a:gd name="connsiteY6" fmla="*/ 126968 h 249364"/>
                <a:gd name="connsiteX7" fmla="*/ 7525 w 213931"/>
                <a:gd name="connsiteY7" fmla="*/ 70866 h 249364"/>
                <a:gd name="connsiteX8" fmla="*/ 0 w 213931"/>
                <a:gd name="connsiteY8" fmla="*/ 50197 h 249364"/>
                <a:gd name="connsiteX9" fmla="*/ 138017 w 213931"/>
                <a:gd name="connsiteY9" fmla="*/ 0 h 249364"/>
                <a:gd name="connsiteX10" fmla="*/ 150114 w 213931"/>
                <a:gd name="connsiteY10" fmla="*/ 33242 h 249364"/>
                <a:gd name="connsiteX11" fmla="*/ 68485 w 213931"/>
                <a:gd name="connsiteY11" fmla="*/ 62960 h 249364"/>
                <a:gd name="connsiteX12" fmla="*/ 139160 w 213931"/>
                <a:gd name="connsiteY12" fmla="*/ 110204 h 249364"/>
                <a:gd name="connsiteX13" fmla="*/ 140017 w 213931"/>
                <a:gd name="connsiteY13" fmla="*/ 112204 h 24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931" h="249364">
                  <a:moveTo>
                    <a:pt x="140017" y="112204"/>
                  </a:moveTo>
                  <a:lnTo>
                    <a:pt x="116300" y="196120"/>
                  </a:lnTo>
                  <a:lnTo>
                    <a:pt x="201930" y="164973"/>
                  </a:lnTo>
                  <a:lnTo>
                    <a:pt x="213932" y="197929"/>
                  </a:lnTo>
                  <a:lnTo>
                    <a:pt x="72580" y="249365"/>
                  </a:lnTo>
                  <a:lnTo>
                    <a:pt x="65056" y="228695"/>
                  </a:lnTo>
                  <a:lnTo>
                    <a:pt x="96012" y="126968"/>
                  </a:lnTo>
                  <a:lnTo>
                    <a:pt x="7525" y="70866"/>
                  </a:lnTo>
                  <a:lnTo>
                    <a:pt x="0" y="50197"/>
                  </a:lnTo>
                  <a:lnTo>
                    <a:pt x="138017" y="0"/>
                  </a:lnTo>
                  <a:lnTo>
                    <a:pt x="150114" y="33242"/>
                  </a:lnTo>
                  <a:lnTo>
                    <a:pt x="68485" y="62960"/>
                  </a:lnTo>
                  <a:lnTo>
                    <a:pt x="139160" y="110204"/>
                  </a:lnTo>
                  <a:lnTo>
                    <a:pt x="140017" y="1122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Vrije vorm: vorm 34">
              <a:extLst>
                <a:ext uri="{FF2B5EF4-FFF2-40B4-BE49-F238E27FC236}">
                  <a16:creationId xmlns:a16="http://schemas.microsoft.com/office/drawing/2014/main" id="{DD64959F-610D-4FDA-88EE-3B03BB7C27D2}"/>
                </a:ext>
              </a:extLst>
            </p:cNvPr>
            <p:cNvSpPr/>
            <p:nvPr/>
          </p:nvSpPr>
          <p:spPr>
            <a:xfrm>
              <a:off x="4035081" y="-2217609"/>
              <a:ext cx="57721" cy="58619"/>
            </a:xfrm>
            <a:custGeom>
              <a:avLst/>
              <a:gdLst>
                <a:gd name="connsiteX0" fmla="*/ 11906 w 57721"/>
                <a:gd name="connsiteY0" fmla="*/ 7280 h 58619"/>
                <a:gd name="connsiteX1" fmla="*/ 14288 w 57721"/>
                <a:gd name="connsiteY1" fmla="*/ 12519 h 58619"/>
                <a:gd name="connsiteX2" fmla="*/ 25527 w 57721"/>
                <a:gd name="connsiteY2" fmla="*/ 1279 h 58619"/>
                <a:gd name="connsiteX3" fmla="*/ 38195 w 57721"/>
                <a:gd name="connsiteY3" fmla="*/ 1660 h 58619"/>
                <a:gd name="connsiteX4" fmla="*/ 46673 w 57721"/>
                <a:gd name="connsiteY4" fmla="*/ 13376 h 58619"/>
                <a:gd name="connsiteX5" fmla="*/ 57722 w 57721"/>
                <a:gd name="connsiteY5" fmla="*/ 43761 h 58619"/>
                <a:gd name="connsiteX6" fmla="*/ 45149 w 57721"/>
                <a:gd name="connsiteY6" fmla="*/ 48333 h 58619"/>
                <a:gd name="connsiteX7" fmla="*/ 34195 w 57721"/>
                <a:gd name="connsiteY7" fmla="*/ 18329 h 58619"/>
                <a:gd name="connsiteX8" fmla="*/ 30385 w 57721"/>
                <a:gd name="connsiteY8" fmla="*/ 13186 h 58619"/>
                <a:gd name="connsiteX9" fmla="*/ 23908 w 57721"/>
                <a:gd name="connsiteY9" fmla="*/ 13471 h 58619"/>
                <a:gd name="connsiteX10" fmla="*/ 17621 w 57721"/>
                <a:gd name="connsiteY10" fmla="*/ 20901 h 58619"/>
                <a:gd name="connsiteX11" fmla="*/ 29718 w 57721"/>
                <a:gd name="connsiteY11" fmla="*/ 54048 h 58619"/>
                <a:gd name="connsiteX12" fmla="*/ 17145 w 57721"/>
                <a:gd name="connsiteY12" fmla="*/ 58620 h 58619"/>
                <a:gd name="connsiteX13" fmla="*/ 0 w 57721"/>
                <a:gd name="connsiteY13" fmla="*/ 11662 h 58619"/>
                <a:gd name="connsiteX14" fmla="*/ 11906 w 57721"/>
                <a:gd name="connsiteY14" fmla="*/ 7280 h 5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21" h="58619">
                  <a:moveTo>
                    <a:pt x="11906" y="7280"/>
                  </a:moveTo>
                  <a:lnTo>
                    <a:pt x="14288" y="12519"/>
                  </a:lnTo>
                  <a:cubicBezTo>
                    <a:pt x="16097" y="7090"/>
                    <a:pt x="19812" y="3375"/>
                    <a:pt x="25527" y="1279"/>
                  </a:cubicBezTo>
                  <a:cubicBezTo>
                    <a:pt x="30480" y="-530"/>
                    <a:pt x="34766" y="-435"/>
                    <a:pt x="38195" y="1660"/>
                  </a:cubicBezTo>
                  <a:cubicBezTo>
                    <a:pt x="41719" y="3661"/>
                    <a:pt x="44482" y="7661"/>
                    <a:pt x="46673" y="13376"/>
                  </a:cubicBezTo>
                  <a:lnTo>
                    <a:pt x="57722" y="43761"/>
                  </a:lnTo>
                  <a:lnTo>
                    <a:pt x="45149" y="48333"/>
                  </a:lnTo>
                  <a:lnTo>
                    <a:pt x="34195" y="18329"/>
                  </a:lnTo>
                  <a:cubicBezTo>
                    <a:pt x="33242" y="15662"/>
                    <a:pt x="31909" y="13948"/>
                    <a:pt x="30385" y="13186"/>
                  </a:cubicBezTo>
                  <a:cubicBezTo>
                    <a:pt x="28766" y="12424"/>
                    <a:pt x="26670" y="12519"/>
                    <a:pt x="23908" y="13471"/>
                  </a:cubicBezTo>
                  <a:cubicBezTo>
                    <a:pt x="20383" y="14710"/>
                    <a:pt x="18288" y="17186"/>
                    <a:pt x="17621" y="20901"/>
                  </a:cubicBezTo>
                  <a:lnTo>
                    <a:pt x="29718" y="54048"/>
                  </a:lnTo>
                  <a:lnTo>
                    <a:pt x="17145" y="58620"/>
                  </a:lnTo>
                  <a:lnTo>
                    <a:pt x="0" y="11662"/>
                  </a:lnTo>
                  <a:lnTo>
                    <a:pt x="11906" y="7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Vrije vorm: vorm 35">
              <a:extLst>
                <a:ext uri="{FF2B5EF4-FFF2-40B4-BE49-F238E27FC236}">
                  <a16:creationId xmlns:a16="http://schemas.microsoft.com/office/drawing/2014/main" id="{AFE9D5A7-0340-477B-A43E-C24A3D6BFCCB}"/>
                </a:ext>
              </a:extLst>
            </p:cNvPr>
            <p:cNvSpPr/>
            <p:nvPr/>
          </p:nvSpPr>
          <p:spPr>
            <a:xfrm>
              <a:off x="4092231" y="-2227473"/>
              <a:ext cx="49339" cy="43148"/>
            </a:xfrm>
            <a:custGeom>
              <a:avLst/>
              <a:gdLst>
                <a:gd name="connsiteX0" fmla="*/ 42482 w 49339"/>
                <a:gd name="connsiteY0" fmla="*/ 10287 h 43148"/>
                <a:gd name="connsiteX1" fmla="*/ 3715 w 49339"/>
                <a:gd name="connsiteY1" fmla="*/ 24384 h 43148"/>
                <a:gd name="connsiteX2" fmla="*/ 0 w 49339"/>
                <a:gd name="connsiteY2" fmla="*/ 14097 h 43148"/>
                <a:gd name="connsiteX3" fmla="*/ 38862 w 49339"/>
                <a:gd name="connsiteY3" fmla="*/ 0 h 43148"/>
                <a:gd name="connsiteX4" fmla="*/ 42482 w 49339"/>
                <a:gd name="connsiteY4" fmla="*/ 10287 h 43148"/>
                <a:gd name="connsiteX5" fmla="*/ 49340 w 49339"/>
                <a:gd name="connsiteY5" fmla="*/ 29051 h 43148"/>
                <a:gd name="connsiteX6" fmla="*/ 10478 w 49339"/>
                <a:gd name="connsiteY6" fmla="*/ 43148 h 43148"/>
                <a:gd name="connsiteX7" fmla="*/ 6763 w 49339"/>
                <a:gd name="connsiteY7" fmla="*/ 32861 h 43148"/>
                <a:gd name="connsiteX8" fmla="*/ 45625 w 49339"/>
                <a:gd name="connsiteY8" fmla="*/ 18764 h 43148"/>
                <a:gd name="connsiteX9" fmla="*/ 49340 w 49339"/>
                <a:gd name="connsiteY9" fmla="*/ 29051 h 4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39" h="43148">
                  <a:moveTo>
                    <a:pt x="42482" y="10287"/>
                  </a:moveTo>
                  <a:lnTo>
                    <a:pt x="3715" y="24384"/>
                  </a:lnTo>
                  <a:lnTo>
                    <a:pt x="0" y="14097"/>
                  </a:lnTo>
                  <a:lnTo>
                    <a:pt x="38862" y="0"/>
                  </a:lnTo>
                  <a:lnTo>
                    <a:pt x="42482" y="10287"/>
                  </a:lnTo>
                  <a:close/>
                  <a:moveTo>
                    <a:pt x="49340" y="29051"/>
                  </a:moveTo>
                  <a:lnTo>
                    <a:pt x="10478" y="43148"/>
                  </a:lnTo>
                  <a:lnTo>
                    <a:pt x="6763" y="32861"/>
                  </a:lnTo>
                  <a:lnTo>
                    <a:pt x="45625" y="18764"/>
                  </a:lnTo>
                  <a:lnTo>
                    <a:pt x="49340" y="290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Vrije vorm: vorm 36">
              <a:extLst>
                <a:ext uri="{FF2B5EF4-FFF2-40B4-BE49-F238E27FC236}">
                  <a16:creationId xmlns:a16="http://schemas.microsoft.com/office/drawing/2014/main" id="{CE687012-0785-416D-BFD7-6CB9BAA58B85}"/>
                </a:ext>
              </a:extLst>
            </p:cNvPr>
            <p:cNvSpPr/>
            <p:nvPr/>
          </p:nvSpPr>
          <p:spPr>
            <a:xfrm>
              <a:off x="4142949" y="-2254639"/>
              <a:ext cx="42867" cy="55433"/>
            </a:xfrm>
            <a:custGeom>
              <a:avLst/>
              <a:gdLst>
                <a:gd name="connsiteX0" fmla="*/ 40436 w 42867"/>
                <a:gd name="connsiteY0" fmla="*/ 25832 h 55433"/>
                <a:gd name="connsiteX1" fmla="*/ 41960 w 42867"/>
                <a:gd name="connsiteY1" fmla="*/ 43739 h 55433"/>
                <a:gd name="connsiteX2" fmla="*/ 31102 w 42867"/>
                <a:gd name="connsiteY2" fmla="*/ 54121 h 55433"/>
                <a:gd name="connsiteX3" fmla="*/ 16243 w 42867"/>
                <a:gd name="connsiteY3" fmla="*/ 53264 h 55433"/>
                <a:gd name="connsiteX4" fmla="*/ 5860 w 42867"/>
                <a:gd name="connsiteY4" fmla="*/ 39071 h 55433"/>
                <a:gd name="connsiteX5" fmla="*/ 2432 w 42867"/>
                <a:gd name="connsiteY5" fmla="*/ 29642 h 55433"/>
                <a:gd name="connsiteX6" fmla="*/ 908 w 42867"/>
                <a:gd name="connsiteY6" fmla="*/ 11639 h 55433"/>
                <a:gd name="connsiteX7" fmla="*/ 11766 w 42867"/>
                <a:gd name="connsiteY7" fmla="*/ 1352 h 55433"/>
                <a:gd name="connsiteX8" fmla="*/ 26625 w 42867"/>
                <a:gd name="connsiteY8" fmla="*/ 2210 h 55433"/>
                <a:gd name="connsiteX9" fmla="*/ 36912 w 42867"/>
                <a:gd name="connsiteY9" fmla="*/ 16402 h 55433"/>
                <a:gd name="connsiteX10" fmla="*/ 40436 w 42867"/>
                <a:gd name="connsiteY10" fmla="*/ 25832 h 55433"/>
                <a:gd name="connsiteX11" fmla="*/ 26434 w 42867"/>
                <a:gd name="connsiteY11" fmla="*/ 19069 h 55433"/>
                <a:gd name="connsiteX12" fmla="*/ 21291 w 42867"/>
                <a:gd name="connsiteY12" fmla="*/ 10401 h 55433"/>
                <a:gd name="connsiteX13" fmla="*/ 14814 w 42867"/>
                <a:gd name="connsiteY13" fmla="*/ 9449 h 55433"/>
                <a:gd name="connsiteX14" fmla="*/ 10528 w 42867"/>
                <a:gd name="connsiteY14" fmla="*/ 14116 h 55433"/>
                <a:gd name="connsiteX15" fmla="*/ 11861 w 42867"/>
                <a:gd name="connsiteY15" fmla="*/ 23450 h 55433"/>
                <a:gd name="connsiteX16" fmla="*/ 16433 w 42867"/>
                <a:gd name="connsiteY16" fmla="*/ 35928 h 55433"/>
                <a:gd name="connsiteX17" fmla="*/ 21577 w 42867"/>
                <a:gd name="connsiteY17" fmla="*/ 44691 h 55433"/>
                <a:gd name="connsiteX18" fmla="*/ 28149 w 42867"/>
                <a:gd name="connsiteY18" fmla="*/ 45739 h 55433"/>
                <a:gd name="connsiteX19" fmla="*/ 32531 w 42867"/>
                <a:gd name="connsiteY19" fmla="*/ 40881 h 55433"/>
                <a:gd name="connsiteX20" fmla="*/ 31007 w 42867"/>
                <a:gd name="connsiteY20" fmla="*/ 31261 h 55433"/>
                <a:gd name="connsiteX21" fmla="*/ 26434 w 42867"/>
                <a:gd name="connsiteY21" fmla="*/ 19069 h 5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67" h="55433">
                  <a:moveTo>
                    <a:pt x="40436" y="25832"/>
                  </a:moveTo>
                  <a:cubicBezTo>
                    <a:pt x="43008" y="32975"/>
                    <a:pt x="43580" y="38881"/>
                    <a:pt x="41960" y="43739"/>
                  </a:cubicBezTo>
                  <a:cubicBezTo>
                    <a:pt x="40341" y="48596"/>
                    <a:pt x="36722" y="52025"/>
                    <a:pt x="31102" y="54121"/>
                  </a:cubicBezTo>
                  <a:cubicBezTo>
                    <a:pt x="25482" y="56121"/>
                    <a:pt x="20529" y="55835"/>
                    <a:pt x="16243" y="53264"/>
                  </a:cubicBezTo>
                  <a:cubicBezTo>
                    <a:pt x="11957" y="50692"/>
                    <a:pt x="8527" y="45929"/>
                    <a:pt x="5860" y="39071"/>
                  </a:cubicBezTo>
                  <a:lnTo>
                    <a:pt x="2432" y="29642"/>
                  </a:lnTo>
                  <a:cubicBezTo>
                    <a:pt x="-140" y="22498"/>
                    <a:pt x="-712" y="16497"/>
                    <a:pt x="908" y="11639"/>
                  </a:cubicBezTo>
                  <a:cubicBezTo>
                    <a:pt x="2527" y="6782"/>
                    <a:pt x="6146" y="3448"/>
                    <a:pt x="11766" y="1352"/>
                  </a:cubicBezTo>
                  <a:cubicBezTo>
                    <a:pt x="17386" y="-743"/>
                    <a:pt x="22339" y="-362"/>
                    <a:pt x="26625" y="2210"/>
                  </a:cubicBezTo>
                  <a:cubicBezTo>
                    <a:pt x="30911" y="4781"/>
                    <a:pt x="34340" y="9544"/>
                    <a:pt x="36912" y="16402"/>
                  </a:cubicBezTo>
                  <a:lnTo>
                    <a:pt x="40436" y="25832"/>
                  </a:lnTo>
                  <a:close/>
                  <a:moveTo>
                    <a:pt x="26434" y="19069"/>
                  </a:moveTo>
                  <a:cubicBezTo>
                    <a:pt x="24910" y="14783"/>
                    <a:pt x="23196" y="11925"/>
                    <a:pt x="21291" y="10401"/>
                  </a:cubicBezTo>
                  <a:cubicBezTo>
                    <a:pt x="19386" y="8877"/>
                    <a:pt x="17291" y="8591"/>
                    <a:pt x="14814" y="9449"/>
                  </a:cubicBezTo>
                  <a:cubicBezTo>
                    <a:pt x="12433" y="10306"/>
                    <a:pt x="11004" y="11925"/>
                    <a:pt x="10528" y="14116"/>
                  </a:cubicBezTo>
                  <a:cubicBezTo>
                    <a:pt x="10051" y="16402"/>
                    <a:pt x="10528" y="19450"/>
                    <a:pt x="11861" y="23450"/>
                  </a:cubicBezTo>
                  <a:lnTo>
                    <a:pt x="16433" y="35928"/>
                  </a:lnTo>
                  <a:cubicBezTo>
                    <a:pt x="17957" y="40119"/>
                    <a:pt x="19672" y="43072"/>
                    <a:pt x="21577" y="44691"/>
                  </a:cubicBezTo>
                  <a:cubicBezTo>
                    <a:pt x="23482" y="46310"/>
                    <a:pt x="25673" y="46691"/>
                    <a:pt x="28149" y="45739"/>
                  </a:cubicBezTo>
                  <a:cubicBezTo>
                    <a:pt x="30625" y="44786"/>
                    <a:pt x="32054" y="43167"/>
                    <a:pt x="32531" y="40881"/>
                  </a:cubicBezTo>
                  <a:cubicBezTo>
                    <a:pt x="32912" y="38500"/>
                    <a:pt x="32435" y="35357"/>
                    <a:pt x="31007" y="31261"/>
                  </a:cubicBezTo>
                  <a:lnTo>
                    <a:pt x="26434" y="190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Vrije vorm: vorm 37">
              <a:extLst>
                <a:ext uri="{FF2B5EF4-FFF2-40B4-BE49-F238E27FC236}">
                  <a16:creationId xmlns:a16="http://schemas.microsoft.com/office/drawing/2014/main" id="{D171C122-6854-41BD-A9E7-F30646A66E08}"/>
                </a:ext>
              </a:extLst>
            </p:cNvPr>
            <p:cNvSpPr/>
            <p:nvPr/>
          </p:nvSpPr>
          <p:spPr>
            <a:xfrm>
              <a:off x="4183385" y="-2371292"/>
              <a:ext cx="46863" cy="47520"/>
            </a:xfrm>
            <a:custGeom>
              <a:avLst/>
              <a:gdLst>
                <a:gd name="connsiteX0" fmla="*/ 9525 w 46863"/>
                <a:gd name="connsiteY0" fmla="*/ 5896 h 47520"/>
                <a:gd name="connsiteX1" fmla="*/ 11430 w 46863"/>
                <a:gd name="connsiteY1" fmla="*/ 10182 h 47520"/>
                <a:gd name="connsiteX2" fmla="*/ 20574 w 46863"/>
                <a:gd name="connsiteY2" fmla="*/ 1038 h 47520"/>
                <a:gd name="connsiteX3" fmla="*/ 30956 w 46863"/>
                <a:gd name="connsiteY3" fmla="*/ 1324 h 47520"/>
                <a:gd name="connsiteX4" fmla="*/ 37910 w 46863"/>
                <a:gd name="connsiteY4" fmla="*/ 10849 h 47520"/>
                <a:gd name="connsiteX5" fmla="*/ 46863 w 46863"/>
                <a:gd name="connsiteY5" fmla="*/ 35519 h 47520"/>
                <a:gd name="connsiteX6" fmla="*/ 36671 w 46863"/>
                <a:gd name="connsiteY6" fmla="*/ 39234 h 47520"/>
                <a:gd name="connsiteX7" fmla="*/ 27813 w 46863"/>
                <a:gd name="connsiteY7" fmla="*/ 14754 h 47520"/>
                <a:gd name="connsiteX8" fmla="*/ 24670 w 46863"/>
                <a:gd name="connsiteY8" fmla="*/ 10563 h 47520"/>
                <a:gd name="connsiteX9" fmla="*/ 19431 w 46863"/>
                <a:gd name="connsiteY9" fmla="*/ 10849 h 47520"/>
                <a:gd name="connsiteX10" fmla="*/ 14288 w 46863"/>
                <a:gd name="connsiteY10" fmla="*/ 16850 h 47520"/>
                <a:gd name="connsiteX11" fmla="*/ 24098 w 46863"/>
                <a:gd name="connsiteY11" fmla="*/ 43806 h 47520"/>
                <a:gd name="connsiteX12" fmla="*/ 13907 w 46863"/>
                <a:gd name="connsiteY12" fmla="*/ 47520 h 47520"/>
                <a:gd name="connsiteX13" fmla="*/ 0 w 46863"/>
                <a:gd name="connsiteY13" fmla="*/ 9325 h 47520"/>
                <a:gd name="connsiteX14" fmla="*/ 9525 w 46863"/>
                <a:gd name="connsiteY14" fmla="*/ 5896 h 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863" h="47520">
                  <a:moveTo>
                    <a:pt x="9525" y="5896"/>
                  </a:moveTo>
                  <a:lnTo>
                    <a:pt x="11430" y="10182"/>
                  </a:lnTo>
                  <a:cubicBezTo>
                    <a:pt x="12954" y="5801"/>
                    <a:pt x="16002" y="2753"/>
                    <a:pt x="20574" y="1038"/>
                  </a:cubicBezTo>
                  <a:cubicBezTo>
                    <a:pt x="24670" y="-390"/>
                    <a:pt x="28099" y="-390"/>
                    <a:pt x="30956" y="1324"/>
                  </a:cubicBezTo>
                  <a:cubicBezTo>
                    <a:pt x="33814" y="3039"/>
                    <a:pt x="36100" y="6182"/>
                    <a:pt x="37910" y="10849"/>
                  </a:cubicBezTo>
                  <a:lnTo>
                    <a:pt x="46863" y="35519"/>
                  </a:lnTo>
                  <a:lnTo>
                    <a:pt x="36671" y="39234"/>
                  </a:lnTo>
                  <a:lnTo>
                    <a:pt x="27813" y="14754"/>
                  </a:lnTo>
                  <a:cubicBezTo>
                    <a:pt x="27051" y="12564"/>
                    <a:pt x="26003" y="11230"/>
                    <a:pt x="24670" y="10563"/>
                  </a:cubicBezTo>
                  <a:cubicBezTo>
                    <a:pt x="23336" y="9896"/>
                    <a:pt x="21622" y="9992"/>
                    <a:pt x="19431" y="10849"/>
                  </a:cubicBezTo>
                  <a:cubicBezTo>
                    <a:pt x="16574" y="11897"/>
                    <a:pt x="14859" y="13897"/>
                    <a:pt x="14288" y="16850"/>
                  </a:cubicBezTo>
                  <a:lnTo>
                    <a:pt x="24098" y="43806"/>
                  </a:lnTo>
                  <a:lnTo>
                    <a:pt x="13907" y="47520"/>
                  </a:lnTo>
                  <a:lnTo>
                    <a:pt x="0" y="9325"/>
                  </a:lnTo>
                  <a:lnTo>
                    <a:pt x="9525" y="58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Vrije vorm: vorm 38">
              <a:extLst>
                <a:ext uri="{FF2B5EF4-FFF2-40B4-BE49-F238E27FC236}">
                  <a16:creationId xmlns:a16="http://schemas.microsoft.com/office/drawing/2014/main" id="{D68B648E-5821-4E5B-8176-6C825429D1BF}"/>
                </a:ext>
              </a:extLst>
            </p:cNvPr>
            <p:cNvSpPr/>
            <p:nvPr/>
          </p:nvSpPr>
          <p:spPr>
            <a:xfrm>
              <a:off x="4219866" y="-2394256"/>
              <a:ext cx="28473" cy="54435"/>
            </a:xfrm>
            <a:custGeom>
              <a:avLst/>
              <a:gdLst>
                <a:gd name="connsiteX0" fmla="*/ 20479 w 28473"/>
                <a:gd name="connsiteY0" fmla="*/ 43244 h 54435"/>
                <a:gd name="connsiteX1" fmla="*/ 25146 w 28473"/>
                <a:gd name="connsiteY1" fmla="*/ 43244 h 54435"/>
                <a:gd name="connsiteX2" fmla="*/ 28099 w 28473"/>
                <a:gd name="connsiteY2" fmla="*/ 46577 h 54435"/>
                <a:gd name="connsiteX3" fmla="*/ 27908 w 28473"/>
                <a:gd name="connsiteY3" fmla="*/ 50959 h 54435"/>
                <a:gd name="connsiteX4" fmla="*/ 24289 w 28473"/>
                <a:gd name="connsiteY4" fmla="*/ 54007 h 54435"/>
                <a:gd name="connsiteX5" fmla="*/ 19621 w 28473"/>
                <a:gd name="connsiteY5" fmla="*/ 54007 h 54435"/>
                <a:gd name="connsiteX6" fmla="*/ 16669 w 28473"/>
                <a:gd name="connsiteY6" fmla="*/ 50768 h 54435"/>
                <a:gd name="connsiteX7" fmla="*/ 16859 w 28473"/>
                <a:gd name="connsiteY7" fmla="*/ 46292 h 54435"/>
                <a:gd name="connsiteX8" fmla="*/ 20479 w 28473"/>
                <a:gd name="connsiteY8" fmla="*/ 43244 h 54435"/>
                <a:gd name="connsiteX9" fmla="*/ 22670 w 28473"/>
                <a:gd name="connsiteY9" fmla="*/ 36195 h 54435"/>
                <a:gd name="connsiteX10" fmla="*/ 14192 w 28473"/>
                <a:gd name="connsiteY10" fmla="*/ 39243 h 54435"/>
                <a:gd name="connsiteX11" fmla="*/ 0 w 28473"/>
                <a:gd name="connsiteY11" fmla="*/ 4000 h 54435"/>
                <a:gd name="connsiteX12" fmla="*/ 10858 w 28473"/>
                <a:gd name="connsiteY12" fmla="*/ 0 h 54435"/>
                <a:gd name="connsiteX13" fmla="*/ 22670 w 28473"/>
                <a:gd name="connsiteY13" fmla="*/ 36195 h 5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73" h="54435">
                  <a:moveTo>
                    <a:pt x="20479" y="43244"/>
                  </a:moveTo>
                  <a:cubicBezTo>
                    <a:pt x="22193" y="42577"/>
                    <a:pt x="23813" y="42577"/>
                    <a:pt x="25146" y="43244"/>
                  </a:cubicBezTo>
                  <a:cubicBezTo>
                    <a:pt x="26575" y="43910"/>
                    <a:pt x="27527" y="44958"/>
                    <a:pt x="28099" y="46577"/>
                  </a:cubicBezTo>
                  <a:cubicBezTo>
                    <a:pt x="28670" y="48101"/>
                    <a:pt x="28575" y="49625"/>
                    <a:pt x="27908" y="50959"/>
                  </a:cubicBezTo>
                  <a:cubicBezTo>
                    <a:pt x="27241" y="52292"/>
                    <a:pt x="26003" y="53340"/>
                    <a:pt x="24289" y="54007"/>
                  </a:cubicBezTo>
                  <a:cubicBezTo>
                    <a:pt x="22574" y="54578"/>
                    <a:pt x="21050" y="54578"/>
                    <a:pt x="19621" y="54007"/>
                  </a:cubicBezTo>
                  <a:cubicBezTo>
                    <a:pt x="18193" y="53435"/>
                    <a:pt x="17240" y="52292"/>
                    <a:pt x="16669" y="50768"/>
                  </a:cubicBezTo>
                  <a:cubicBezTo>
                    <a:pt x="16097" y="49244"/>
                    <a:pt x="16192" y="47720"/>
                    <a:pt x="16859" y="46292"/>
                  </a:cubicBezTo>
                  <a:cubicBezTo>
                    <a:pt x="17526" y="44863"/>
                    <a:pt x="18764" y="43910"/>
                    <a:pt x="20479" y="43244"/>
                  </a:cubicBezTo>
                  <a:close/>
                  <a:moveTo>
                    <a:pt x="22670" y="36195"/>
                  </a:moveTo>
                  <a:lnTo>
                    <a:pt x="14192" y="39243"/>
                  </a:lnTo>
                  <a:lnTo>
                    <a:pt x="0" y="4000"/>
                  </a:lnTo>
                  <a:lnTo>
                    <a:pt x="10858" y="0"/>
                  </a:lnTo>
                  <a:lnTo>
                    <a:pt x="22670" y="361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Vrije vorm: vorm 39">
              <a:extLst>
                <a:ext uri="{FF2B5EF4-FFF2-40B4-BE49-F238E27FC236}">
                  <a16:creationId xmlns:a16="http://schemas.microsoft.com/office/drawing/2014/main" id="{0BA8DB86-A66E-4647-AC55-5D7EE2DC4E6F}"/>
                </a:ext>
              </a:extLst>
            </p:cNvPr>
            <p:cNvSpPr/>
            <p:nvPr/>
          </p:nvSpPr>
          <p:spPr>
            <a:xfrm>
              <a:off x="4141380" y="-2481315"/>
              <a:ext cx="48768" cy="50958"/>
            </a:xfrm>
            <a:custGeom>
              <a:avLst/>
              <a:gdLst>
                <a:gd name="connsiteX0" fmla="*/ 21146 w 48768"/>
                <a:gd name="connsiteY0" fmla="*/ 17717 h 50958"/>
                <a:gd name="connsiteX1" fmla="*/ 23432 w 48768"/>
                <a:gd name="connsiteY1" fmla="*/ 4000 h 50958"/>
                <a:gd name="connsiteX2" fmla="*/ 34385 w 48768"/>
                <a:gd name="connsiteY2" fmla="*/ 0 h 50958"/>
                <a:gd name="connsiteX3" fmla="*/ 30290 w 48768"/>
                <a:gd name="connsiteY3" fmla="*/ 22670 h 50958"/>
                <a:gd name="connsiteX4" fmla="*/ 48768 w 48768"/>
                <a:gd name="connsiteY4" fmla="*/ 38005 h 50958"/>
                <a:gd name="connsiteX5" fmla="*/ 37814 w 48768"/>
                <a:gd name="connsiteY5" fmla="*/ 42005 h 50958"/>
                <a:gd name="connsiteX6" fmla="*/ 26670 w 48768"/>
                <a:gd name="connsiteY6" fmla="*/ 32480 h 50958"/>
                <a:gd name="connsiteX7" fmla="*/ 24289 w 48768"/>
                <a:gd name="connsiteY7" fmla="*/ 46958 h 50958"/>
                <a:gd name="connsiteX8" fmla="*/ 13335 w 48768"/>
                <a:gd name="connsiteY8" fmla="*/ 50959 h 50958"/>
                <a:gd name="connsiteX9" fmla="*/ 17621 w 48768"/>
                <a:gd name="connsiteY9" fmla="*/ 27337 h 50958"/>
                <a:gd name="connsiteX10" fmla="*/ 0 w 48768"/>
                <a:gd name="connsiteY10" fmla="*/ 12573 h 50958"/>
                <a:gd name="connsiteX11" fmla="*/ 10954 w 48768"/>
                <a:gd name="connsiteY11" fmla="*/ 8573 h 50958"/>
                <a:gd name="connsiteX12" fmla="*/ 21146 w 48768"/>
                <a:gd name="connsiteY12" fmla="*/ 17717 h 5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768" h="50958">
                  <a:moveTo>
                    <a:pt x="21146" y="17717"/>
                  </a:moveTo>
                  <a:lnTo>
                    <a:pt x="23432" y="4000"/>
                  </a:lnTo>
                  <a:lnTo>
                    <a:pt x="34385" y="0"/>
                  </a:lnTo>
                  <a:lnTo>
                    <a:pt x="30290" y="22670"/>
                  </a:lnTo>
                  <a:lnTo>
                    <a:pt x="48768" y="38005"/>
                  </a:lnTo>
                  <a:lnTo>
                    <a:pt x="37814" y="42005"/>
                  </a:lnTo>
                  <a:lnTo>
                    <a:pt x="26670" y="32480"/>
                  </a:lnTo>
                  <a:lnTo>
                    <a:pt x="24289" y="46958"/>
                  </a:lnTo>
                  <a:lnTo>
                    <a:pt x="13335" y="50959"/>
                  </a:lnTo>
                  <a:lnTo>
                    <a:pt x="17621" y="27337"/>
                  </a:lnTo>
                  <a:lnTo>
                    <a:pt x="0" y="12573"/>
                  </a:lnTo>
                  <a:lnTo>
                    <a:pt x="10954" y="8573"/>
                  </a:lnTo>
                  <a:lnTo>
                    <a:pt x="21146" y="177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Vrije vorm: vorm 40">
              <a:extLst>
                <a:ext uri="{FF2B5EF4-FFF2-40B4-BE49-F238E27FC236}">
                  <a16:creationId xmlns:a16="http://schemas.microsoft.com/office/drawing/2014/main" id="{BEA170AA-AE8D-4A50-949A-36A8817A8856}"/>
                </a:ext>
              </a:extLst>
            </p:cNvPr>
            <p:cNvSpPr/>
            <p:nvPr/>
          </p:nvSpPr>
          <p:spPr>
            <a:xfrm>
              <a:off x="4177479" y="-2515573"/>
              <a:ext cx="33432" cy="34067"/>
            </a:xfrm>
            <a:custGeom>
              <a:avLst/>
              <a:gdLst>
                <a:gd name="connsiteX0" fmla="*/ 6858 w 33432"/>
                <a:gd name="connsiteY0" fmla="*/ 4159 h 34067"/>
                <a:gd name="connsiteX1" fmla="*/ 8192 w 33432"/>
                <a:gd name="connsiteY1" fmla="*/ 7207 h 34067"/>
                <a:gd name="connsiteX2" fmla="*/ 14669 w 33432"/>
                <a:gd name="connsiteY2" fmla="*/ 730 h 34067"/>
                <a:gd name="connsiteX3" fmla="*/ 22098 w 33432"/>
                <a:gd name="connsiteY3" fmla="*/ 920 h 34067"/>
                <a:gd name="connsiteX4" fmla="*/ 27051 w 33432"/>
                <a:gd name="connsiteY4" fmla="*/ 7778 h 34067"/>
                <a:gd name="connsiteX5" fmla="*/ 33433 w 33432"/>
                <a:gd name="connsiteY5" fmla="*/ 25400 h 34067"/>
                <a:gd name="connsiteX6" fmla="*/ 26098 w 33432"/>
                <a:gd name="connsiteY6" fmla="*/ 28067 h 34067"/>
                <a:gd name="connsiteX7" fmla="*/ 19717 w 33432"/>
                <a:gd name="connsiteY7" fmla="*/ 10636 h 34067"/>
                <a:gd name="connsiteX8" fmla="*/ 17526 w 33432"/>
                <a:gd name="connsiteY8" fmla="*/ 7683 h 34067"/>
                <a:gd name="connsiteX9" fmla="*/ 13811 w 33432"/>
                <a:gd name="connsiteY9" fmla="*/ 7874 h 34067"/>
                <a:gd name="connsiteX10" fmla="*/ 10192 w 33432"/>
                <a:gd name="connsiteY10" fmla="*/ 12160 h 34067"/>
                <a:gd name="connsiteX11" fmla="*/ 17240 w 33432"/>
                <a:gd name="connsiteY11" fmla="*/ 31400 h 34067"/>
                <a:gd name="connsiteX12" fmla="*/ 9906 w 33432"/>
                <a:gd name="connsiteY12" fmla="*/ 34067 h 34067"/>
                <a:gd name="connsiteX13" fmla="*/ 0 w 33432"/>
                <a:gd name="connsiteY13" fmla="*/ 6826 h 34067"/>
                <a:gd name="connsiteX14" fmla="*/ 6858 w 33432"/>
                <a:gd name="connsiteY14" fmla="*/ 4159 h 3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32" h="34067">
                  <a:moveTo>
                    <a:pt x="6858" y="4159"/>
                  </a:moveTo>
                  <a:lnTo>
                    <a:pt x="8192" y="7207"/>
                  </a:lnTo>
                  <a:cubicBezTo>
                    <a:pt x="9239" y="4064"/>
                    <a:pt x="11430" y="1873"/>
                    <a:pt x="14669" y="730"/>
                  </a:cubicBezTo>
                  <a:cubicBezTo>
                    <a:pt x="17526" y="-318"/>
                    <a:pt x="20003" y="-223"/>
                    <a:pt x="22098" y="920"/>
                  </a:cubicBezTo>
                  <a:cubicBezTo>
                    <a:pt x="24098" y="2063"/>
                    <a:pt x="25813" y="4349"/>
                    <a:pt x="27051" y="7778"/>
                  </a:cubicBezTo>
                  <a:lnTo>
                    <a:pt x="33433" y="25400"/>
                  </a:lnTo>
                  <a:lnTo>
                    <a:pt x="26098" y="28067"/>
                  </a:lnTo>
                  <a:lnTo>
                    <a:pt x="19717" y="10636"/>
                  </a:lnTo>
                  <a:cubicBezTo>
                    <a:pt x="19145" y="9112"/>
                    <a:pt x="18383" y="8064"/>
                    <a:pt x="17526" y="7683"/>
                  </a:cubicBezTo>
                  <a:cubicBezTo>
                    <a:pt x="16669" y="7302"/>
                    <a:pt x="15335" y="7302"/>
                    <a:pt x="13811" y="7874"/>
                  </a:cubicBezTo>
                  <a:cubicBezTo>
                    <a:pt x="11716" y="8636"/>
                    <a:pt x="10573" y="10064"/>
                    <a:pt x="10192" y="12160"/>
                  </a:cubicBezTo>
                  <a:lnTo>
                    <a:pt x="17240" y="31400"/>
                  </a:lnTo>
                  <a:lnTo>
                    <a:pt x="9906" y="34067"/>
                  </a:lnTo>
                  <a:lnTo>
                    <a:pt x="0" y="6826"/>
                  </a:lnTo>
                  <a:lnTo>
                    <a:pt x="6858" y="4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4" name="Vrije vorm: vorm 43">
            <a:extLst>
              <a:ext uri="{FF2B5EF4-FFF2-40B4-BE49-F238E27FC236}">
                <a16:creationId xmlns:a16="http://schemas.microsoft.com/office/drawing/2014/main" id="{7B07E65C-00C6-4094-8E30-A2AFE2A846A6}"/>
              </a:ext>
            </a:extLst>
          </p:cNvPr>
          <p:cNvSpPr/>
          <p:nvPr userDrawn="1"/>
        </p:nvSpPr>
        <p:spPr>
          <a:xfrm>
            <a:off x="-5227858" y="648829"/>
            <a:ext cx="56248" cy="56248"/>
          </a:xfrm>
          <a:custGeom>
            <a:avLst/>
            <a:gdLst>
              <a:gd name="connsiteX0" fmla="*/ 74866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58107"/>
                  <a:pt x="58107" y="74867"/>
                  <a:pt x="37433" y="74867"/>
                </a:cubicBezTo>
                <a:cubicBezTo>
                  <a:pt x="16759" y="74867"/>
                  <a:pt x="0" y="58107"/>
                  <a:pt x="0" y="37433"/>
                </a:cubicBezTo>
                <a:cubicBezTo>
                  <a:pt x="0" y="16759"/>
                  <a:pt x="16759" y="0"/>
                  <a:pt x="37433" y="0"/>
                </a:cubicBezTo>
                <a:cubicBezTo>
                  <a:pt x="58107" y="0"/>
                  <a:pt x="74866" y="16759"/>
                  <a:pt x="74866" y="37433"/>
                </a:cubicBezTo>
                <a:close/>
              </a:path>
            </a:pathLst>
          </a:custGeom>
          <a:solidFill>
            <a:srgbClr val="EE7D11">
              <a:alpha val="10196"/>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5" name="Graphic 9">
            <a:extLst>
              <a:ext uri="{FF2B5EF4-FFF2-40B4-BE49-F238E27FC236}">
                <a16:creationId xmlns:a16="http://schemas.microsoft.com/office/drawing/2014/main" id="{120AB9CB-C0F2-4B1F-A9A8-7C9868EB61E0}"/>
              </a:ext>
            </a:extLst>
          </p:cNvPr>
          <p:cNvGrpSpPr/>
          <p:nvPr userDrawn="1"/>
        </p:nvGrpSpPr>
        <p:grpSpPr>
          <a:xfrm>
            <a:off x="-746509" y="860962"/>
            <a:ext cx="215497" cy="118865"/>
            <a:chOff x="7952713" y="-2355680"/>
            <a:chExt cx="286827" cy="158210"/>
          </a:xfrm>
          <a:solidFill>
            <a:srgbClr val="EE7D11">
              <a:alpha val="10196"/>
            </a:srgbClr>
          </a:solidFill>
        </p:grpSpPr>
        <p:sp>
          <p:nvSpPr>
            <p:cNvPr id="46" name="Vrije vorm: vorm 45">
              <a:extLst>
                <a:ext uri="{FF2B5EF4-FFF2-40B4-BE49-F238E27FC236}">
                  <a16:creationId xmlns:a16="http://schemas.microsoft.com/office/drawing/2014/main" id="{C823BCC4-33EB-46FA-ABA8-7818C3689448}"/>
                </a:ext>
              </a:extLst>
            </p:cNvPr>
            <p:cNvSpPr/>
            <p:nvPr/>
          </p:nvSpPr>
          <p:spPr>
            <a:xfrm>
              <a:off x="8103685" y="-2355680"/>
              <a:ext cx="135855" cy="158210"/>
            </a:xfrm>
            <a:custGeom>
              <a:avLst/>
              <a:gdLst>
                <a:gd name="connsiteX0" fmla="*/ 40957 w 135855"/>
                <a:gd name="connsiteY0" fmla="*/ 104394 h 158210"/>
                <a:gd name="connsiteX1" fmla="*/ 31432 w 135855"/>
                <a:gd name="connsiteY1" fmla="*/ 158210 h 158210"/>
                <a:gd name="connsiteX2" fmla="*/ 0 w 135855"/>
                <a:gd name="connsiteY2" fmla="*/ 152686 h 158210"/>
                <a:gd name="connsiteX3" fmla="*/ 26956 w 135855"/>
                <a:gd name="connsiteY3" fmla="*/ 0 h 158210"/>
                <a:gd name="connsiteX4" fmla="*/ 86487 w 135855"/>
                <a:gd name="connsiteY4" fmla="*/ 10477 h 158210"/>
                <a:gd name="connsiteX5" fmla="*/ 115634 w 135855"/>
                <a:gd name="connsiteY5" fmla="*/ 22098 h 158210"/>
                <a:gd name="connsiteX6" fmla="*/ 132588 w 135855"/>
                <a:gd name="connsiteY6" fmla="*/ 43529 h 158210"/>
                <a:gd name="connsiteX7" fmla="*/ 134969 w 135855"/>
                <a:gd name="connsiteY7" fmla="*/ 71152 h 158210"/>
                <a:gd name="connsiteX8" fmla="*/ 113347 w 135855"/>
                <a:gd name="connsiteY8" fmla="*/ 103822 h 158210"/>
                <a:gd name="connsiteX9" fmla="*/ 68580 w 135855"/>
                <a:gd name="connsiteY9" fmla="*/ 109252 h 158210"/>
                <a:gd name="connsiteX10" fmla="*/ 40957 w 135855"/>
                <a:gd name="connsiteY10" fmla="*/ 104394 h 158210"/>
                <a:gd name="connsiteX11" fmla="*/ 45434 w 135855"/>
                <a:gd name="connsiteY11" fmla="*/ 78962 h 158210"/>
                <a:gd name="connsiteX12" fmla="*/ 73533 w 135855"/>
                <a:gd name="connsiteY12" fmla="*/ 83915 h 158210"/>
                <a:gd name="connsiteX13" fmla="*/ 93631 w 135855"/>
                <a:gd name="connsiteY13" fmla="*/ 81439 h 158210"/>
                <a:gd name="connsiteX14" fmla="*/ 103156 w 135855"/>
                <a:gd name="connsiteY14" fmla="*/ 65818 h 158210"/>
                <a:gd name="connsiteX15" fmla="*/ 99726 w 135855"/>
                <a:gd name="connsiteY15" fmla="*/ 46482 h 158210"/>
                <a:gd name="connsiteX16" fmla="*/ 82772 w 135855"/>
                <a:gd name="connsiteY16" fmla="*/ 36100 h 158210"/>
                <a:gd name="connsiteX17" fmla="*/ 53911 w 135855"/>
                <a:gd name="connsiteY17" fmla="*/ 31051 h 158210"/>
                <a:gd name="connsiteX18" fmla="*/ 45434 w 135855"/>
                <a:gd name="connsiteY18" fmla="*/ 78962 h 15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855" h="158210">
                  <a:moveTo>
                    <a:pt x="40957" y="104394"/>
                  </a:moveTo>
                  <a:lnTo>
                    <a:pt x="31432" y="158210"/>
                  </a:lnTo>
                  <a:lnTo>
                    <a:pt x="0" y="152686"/>
                  </a:lnTo>
                  <a:lnTo>
                    <a:pt x="26956" y="0"/>
                  </a:lnTo>
                  <a:lnTo>
                    <a:pt x="86487" y="10477"/>
                  </a:lnTo>
                  <a:cubicBezTo>
                    <a:pt x="97917" y="12478"/>
                    <a:pt x="107632" y="16383"/>
                    <a:pt x="115634" y="22098"/>
                  </a:cubicBezTo>
                  <a:cubicBezTo>
                    <a:pt x="123634" y="27813"/>
                    <a:pt x="129254" y="34957"/>
                    <a:pt x="132588" y="43529"/>
                  </a:cubicBezTo>
                  <a:cubicBezTo>
                    <a:pt x="135922" y="52102"/>
                    <a:pt x="136684" y="61246"/>
                    <a:pt x="134969" y="71152"/>
                  </a:cubicBezTo>
                  <a:cubicBezTo>
                    <a:pt x="132302" y="86106"/>
                    <a:pt x="125159" y="96965"/>
                    <a:pt x="113347" y="103822"/>
                  </a:cubicBezTo>
                  <a:cubicBezTo>
                    <a:pt x="101536" y="110680"/>
                    <a:pt x="86677" y="112490"/>
                    <a:pt x="68580" y="109252"/>
                  </a:cubicBezTo>
                  <a:lnTo>
                    <a:pt x="40957" y="104394"/>
                  </a:lnTo>
                  <a:close/>
                  <a:moveTo>
                    <a:pt x="45434" y="78962"/>
                  </a:moveTo>
                  <a:lnTo>
                    <a:pt x="73533" y="83915"/>
                  </a:lnTo>
                  <a:cubicBezTo>
                    <a:pt x="81819" y="85344"/>
                    <a:pt x="88582" y="84582"/>
                    <a:pt x="93631" y="81439"/>
                  </a:cubicBezTo>
                  <a:cubicBezTo>
                    <a:pt x="98679" y="78295"/>
                    <a:pt x="101822" y="73057"/>
                    <a:pt x="103156" y="65818"/>
                  </a:cubicBezTo>
                  <a:cubicBezTo>
                    <a:pt x="104489" y="58293"/>
                    <a:pt x="103346" y="51911"/>
                    <a:pt x="99726" y="46482"/>
                  </a:cubicBezTo>
                  <a:cubicBezTo>
                    <a:pt x="96107" y="41053"/>
                    <a:pt x="90488" y="37624"/>
                    <a:pt x="82772" y="36100"/>
                  </a:cubicBezTo>
                  <a:lnTo>
                    <a:pt x="53911" y="31051"/>
                  </a:lnTo>
                  <a:lnTo>
                    <a:pt x="45434" y="78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Vrije vorm: vorm 46">
              <a:extLst>
                <a:ext uri="{FF2B5EF4-FFF2-40B4-BE49-F238E27FC236}">
                  <a16:creationId xmlns:a16="http://schemas.microsoft.com/office/drawing/2014/main" id="{BD06A4D1-C2BB-4C9E-A29D-0CAED5B718BE}"/>
                </a:ext>
              </a:extLst>
            </p:cNvPr>
            <p:cNvSpPr/>
            <p:nvPr/>
          </p:nvSpPr>
          <p:spPr>
            <a:xfrm>
              <a:off x="7952713" y="-2313865"/>
              <a:ext cx="128111" cy="85629"/>
            </a:xfrm>
            <a:custGeom>
              <a:avLst/>
              <a:gdLst>
                <a:gd name="connsiteX0" fmla="*/ 116872 w 128111"/>
                <a:gd name="connsiteY0" fmla="*/ 85630 h 85629"/>
                <a:gd name="connsiteX1" fmla="*/ 87249 w 128111"/>
                <a:gd name="connsiteY1" fmla="*/ 80391 h 85629"/>
                <a:gd name="connsiteX2" fmla="*/ 94012 w 128111"/>
                <a:gd name="connsiteY2" fmla="*/ 41910 h 85629"/>
                <a:gd name="connsiteX3" fmla="*/ 0 w 128111"/>
                <a:gd name="connsiteY3" fmla="*/ 25336 h 85629"/>
                <a:gd name="connsiteX4" fmla="*/ 4477 w 128111"/>
                <a:gd name="connsiteY4" fmla="*/ 0 h 85629"/>
                <a:gd name="connsiteX5" fmla="*/ 128111 w 128111"/>
                <a:gd name="connsiteY5" fmla="*/ 21812 h 85629"/>
                <a:gd name="connsiteX6" fmla="*/ 116872 w 128111"/>
                <a:gd name="connsiteY6" fmla="*/ 85630 h 8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11" h="85629">
                  <a:moveTo>
                    <a:pt x="116872" y="85630"/>
                  </a:moveTo>
                  <a:lnTo>
                    <a:pt x="87249" y="80391"/>
                  </a:lnTo>
                  <a:lnTo>
                    <a:pt x="94012" y="41910"/>
                  </a:lnTo>
                  <a:lnTo>
                    <a:pt x="0" y="25336"/>
                  </a:lnTo>
                  <a:lnTo>
                    <a:pt x="4477" y="0"/>
                  </a:lnTo>
                  <a:lnTo>
                    <a:pt x="128111" y="21812"/>
                  </a:lnTo>
                  <a:lnTo>
                    <a:pt x="116872" y="85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Vrije vorm: vorm 47">
            <a:extLst>
              <a:ext uri="{FF2B5EF4-FFF2-40B4-BE49-F238E27FC236}">
                <a16:creationId xmlns:a16="http://schemas.microsoft.com/office/drawing/2014/main" id="{A6769A9E-0915-4B96-837E-618EC64D3FE6}"/>
              </a:ext>
            </a:extLst>
          </p:cNvPr>
          <p:cNvSpPr/>
          <p:nvPr userDrawn="1"/>
        </p:nvSpPr>
        <p:spPr>
          <a:xfrm>
            <a:off x="-3442144" y="1089667"/>
            <a:ext cx="141194" cy="125950"/>
          </a:xfrm>
          <a:custGeom>
            <a:avLst/>
            <a:gdLst>
              <a:gd name="connsiteX0" fmla="*/ 184309 w 187928"/>
              <a:gd name="connsiteY0" fmla="*/ 33909 h 167640"/>
              <a:gd name="connsiteX1" fmla="*/ 158115 w 187928"/>
              <a:gd name="connsiteY1" fmla="*/ 33909 h 167640"/>
              <a:gd name="connsiteX2" fmla="*/ 158115 w 187928"/>
              <a:gd name="connsiteY2" fmla="*/ 114110 h 167640"/>
              <a:gd name="connsiteX3" fmla="*/ 161544 w 187928"/>
              <a:gd name="connsiteY3" fmla="*/ 127254 h 167640"/>
              <a:gd name="connsiteX4" fmla="*/ 175070 w 187928"/>
              <a:gd name="connsiteY4" fmla="*/ 131350 h 167640"/>
              <a:gd name="connsiteX5" fmla="*/ 187928 w 187928"/>
              <a:gd name="connsiteY5" fmla="*/ 130112 h 167640"/>
              <a:gd name="connsiteX6" fmla="*/ 187928 w 187928"/>
              <a:gd name="connsiteY6" fmla="*/ 163640 h 167640"/>
              <a:gd name="connsiteX7" fmla="*/ 161258 w 187928"/>
              <a:gd name="connsiteY7" fmla="*/ 167640 h 167640"/>
              <a:gd name="connsiteX8" fmla="*/ 113729 w 187928"/>
              <a:gd name="connsiteY8" fmla="*/ 120587 h 167640"/>
              <a:gd name="connsiteX9" fmla="*/ 113729 w 187928"/>
              <a:gd name="connsiteY9" fmla="*/ 34004 h 167640"/>
              <a:gd name="connsiteX10" fmla="*/ 71438 w 187928"/>
              <a:gd name="connsiteY10" fmla="*/ 34004 h 167640"/>
              <a:gd name="connsiteX11" fmla="*/ 71438 w 187928"/>
              <a:gd name="connsiteY11" fmla="*/ 166021 h 167640"/>
              <a:gd name="connsiteX12" fmla="*/ 27146 w 187928"/>
              <a:gd name="connsiteY12" fmla="*/ 166021 h 167640"/>
              <a:gd name="connsiteX13" fmla="*/ 27146 w 187928"/>
              <a:gd name="connsiteY13" fmla="*/ 33909 h 167640"/>
              <a:gd name="connsiteX14" fmla="*/ 0 w 187928"/>
              <a:gd name="connsiteY14" fmla="*/ 33909 h 167640"/>
              <a:gd name="connsiteX15" fmla="*/ 0 w 187928"/>
              <a:gd name="connsiteY15" fmla="*/ 0 h 167640"/>
              <a:gd name="connsiteX16" fmla="*/ 184213 w 187928"/>
              <a:gd name="connsiteY16" fmla="*/ 0 h 167640"/>
              <a:gd name="connsiteX17" fmla="*/ 184213 w 187928"/>
              <a:gd name="connsiteY17" fmla="*/ 33909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928" h="167640">
                <a:moveTo>
                  <a:pt x="184309" y="33909"/>
                </a:moveTo>
                <a:lnTo>
                  <a:pt x="158115" y="33909"/>
                </a:lnTo>
                <a:lnTo>
                  <a:pt x="158115" y="114110"/>
                </a:lnTo>
                <a:cubicBezTo>
                  <a:pt x="158115" y="120110"/>
                  <a:pt x="159258" y="124492"/>
                  <a:pt x="161544" y="127254"/>
                </a:cubicBezTo>
                <a:cubicBezTo>
                  <a:pt x="163830" y="129921"/>
                  <a:pt x="168402" y="131350"/>
                  <a:pt x="175070" y="131350"/>
                </a:cubicBezTo>
                <a:cubicBezTo>
                  <a:pt x="179546" y="131350"/>
                  <a:pt x="183833" y="130969"/>
                  <a:pt x="187928" y="130112"/>
                </a:cubicBezTo>
                <a:lnTo>
                  <a:pt x="187928" y="163640"/>
                </a:lnTo>
                <a:cubicBezTo>
                  <a:pt x="179927" y="166307"/>
                  <a:pt x="171069" y="167640"/>
                  <a:pt x="161258" y="167640"/>
                </a:cubicBezTo>
                <a:cubicBezTo>
                  <a:pt x="130207" y="167640"/>
                  <a:pt x="114395" y="151924"/>
                  <a:pt x="113729" y="120587"/>
                </a:cubicBezTo>
                <a:lnTo>
                  <a:pt x="113729" y="34004"/>
                </a:lnTo>
                <a:lnTo>
                  <a:pt x="71438" y="34004"/>
                </a:lnTo>
                <a:lnTo>
                  <a:pt x="71438" y="166021"/>
                </a:lnTo>
                <a:lnTo>
                  <a:pt x="27146" y="166021"/>
                </a:lnTo>
                <a:lnTo>
                  <a:pt x="27146" y="33909"/>
                </a:lnTo>
                <a:lnTo>
                  <a:pt x="0" y="33909"/>
                </a:lnTo>
                <a:lnTo>
                  <a:pt x="0" y="0"/>
                </a:lnTo>
                <a:lnTo>
                  <a:pt x="184213" y="0"/>
                </a:lnTo>
                <a:lnTo>
                  <a:pt x="184213" y="33909"/>
                </a:ln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aphic 9">
            <a:extLst>
              <a:ext uri="{FF2B5EF4-FFF2-40B4-BE49-F238E27FC236}">
                <a16:creationId xmlns:a16="http://schemas.microsoft.com/office/drawing/2014/main" id="{64A8B903-CB03-4BCC-A377-5F6F2106B068}"/>
              </a:ext>
            </a:extLst>
          </p:cNvPr>
          <p:cNvGrpSpPr/>
          <p:nvPr userDrawn="1"/>
        </p:nvGrpSpPr>
        <p:grpSpPr>
          <a:xfrm>
            <a:off x="-1125924" y="1852311"/>
            <a:ext cx="255193" cy="145486"/>
            <a:chOff x="4372647" y="-2767922"/>
            <a:chExt cx="339661" cy="193643"/>
          </a:xfrm>
          <a:solidFill>
            <a:srgbClr val="EE7D11">
              <a:alpha val="27843"/>
            </a:srgbClr>
          </a:solidFill>
        </p:grpSpPr>
        <p:sp>
          <p:nvSpPr>
            <p:cNvPr id="50" name="Vrije vorm: vorm 49">
              <a:extLst>
                <a:ext uri="{FF2B5EF4-FFF2-40B4-BE49-F238E27FC236}">
                  <a16:creationId xmlns:a16="http://schemas.microsoft.com/office/drawing/2014/main" id="{25C48AE1-223C-4920-99A6-75CBAA4EE7A1}"/>
                </a:ext>
              </a:extLst>
            </p:cNvPr>
            <p:cNvSpPr/>
            <p:nvPr/>
          </p:nvSpPr>
          <p:spPr>
            <a:xfrm>
              <a:off x="4372647" y="-2767922"/>
              <a:ext cx="52006" cy="193547"/>
            </a:xfrm>
            <a:custGeom>
              <a:avLst/>
              <a:gdLst>
                <a:gd name="connsiteX0" fmla="*/ 0 w 52006"/>
                <a:gd name="connsiteY0" fmla="*/ 95726 h 193547"/>
                <a:gd name="connsiteX1" fmla="*/ 5715 w 52006"/>
                <a:gd name="connsiteY1" fmla="*/ 54959 h 193547"/>
                <a:gd name="connsiteX2" fmla="*/ 22574 w 52006"/>
                <a:gd name="connsiteY2" fmla="*/ 20669 h 193547"/>
                <a:gd name="connsiteX3" fmla="*/ 46673 w 52006"/>
                <a:gd name="connsiteY3" fmla="*/ 0 h 193547"/>
                <a:gd name="connsiteX4" fmla="*/ 51911 w 52006"/>
                <a:gd name="connsiteY4" fmla="*/ 14573 h 193547"/>
                <a:gd name="connsiteX5" fmla="*/ 30575 w 52006"/>
                <a:gd name="connsiteY5" fmla="*/ 45815 h 193547"/>
                <a:gd name="connsiteX6" fmla="*/ 22955 w 52006"/>
                <a:gd name="connsiteY6" fmla="*/ 95155 h 193547"/>
                <a:gd name="connsiteX7" fmla="*/ 22955 w 52006"/>
                <a:gd name="connsiteY7" fmla="*/ 98012 h 193547"/>
                <a:gd name="connsiteX8" fmla="*/ 30575 w 52006"/>
                <a:gd name="connsiteY8" fmla="*/ 147542 h 193547"/>
                <a:gd name="connsiteX9" fmla="*/ 52007 w 52006"/>
                <a:gd name="connsiteY9" fmla="*/ 179261 h 193547"/>
                <a:gd name="connsiteX10" fmla="*/ 46768 w 52006"/>
                <a:gd name="connsiteY10" fmla="*/ 193548 h 193547"/>
                <a:gd name="connsiteX11" fmla="*/ 23051 w 52006"/>
                <a:gd name="connsiteY11" fmla="*/ 173355 h 193547"/>
                <a:gd name="connsiteX12" fmla="*/ 6287 w 52006"/>
                <a:gd name="connsiteY12" fmla="*/ 140018 h 193547"/>
                <a:gd name="connsiteX13" fmla="*/ 95 w 52006"/>
                <a:gd name="connsiteY13" fmla="*/ 100584 h 193547"/>
                <a:gd name="connsiteX14" fmla="*/ 95 w 52006"/>
                <a:gd name="connsiteY14" fmla="*/ 95726 h 19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06" h="193547">
                  <a:moveTo>
                    <a:pt x="0" y="95726"/>
                  </a:moveTo>
                  <a:cubicBezTo>
                    <a:pt x="0" y="81439"/>
                    <a:pt x="1905" y="67913"/>
                    <a:pt x="5715" y="54959"/>
                  </a:cubicBezTo>
                  <a:cubicBezTo>
                    <a:pt x="9525" y="42005"/>
                    <a:pt x="15145" y="30670"/>
                    <a:pt x="22574" y="20669"/>
                  </a:cubicBezTo>
                  <a:cubicBezTo>
                    <a:pt x="30004" y="10763"/>
                    <a:pt x="38005" y="3810"/>
                    <a:pt x="46673" y="0"/>
                  </a:cubicBezTo>
                  <a:lnTo>
                    <a:pt x="51911" y="14573"/>
                  </a:lnTo>
                  <a:cubicBezTo>
                    <a:pt x="42767" y="21336"/>
                    <a:pt x="35719" y="31718"/>
                    <a:pt x="30575" y="45815"/>
                  </a:cubicBezTo>
                  <a:cubicBezTo>
                    <a:pt x="25432" y="59912"/>
                    <a:pt x="22955" y="76391"/>
                    <a:pt x="22955" y="95155"/>
                  </a:cubicBezTo>
                  <a:lnTo>
                    <a:pt x="22955" y="98012"/>
                  </a:lnTo>
                  <a:cubicBezTo>
                    <a:pt x="22955" y="116872"/>
                    <a:pt x="25527" y="133445"/>
                    <a:pt x="30575" y="147542"/>
                  </a:cubicBezTo>
                  <a:cubicBezTo>
                    <a:pt x="35624" y="161735"/>
                    <a:pt x="42767" y="172212"/>
                    <a:pt x="52007" y="179261"/>
                  </a:cubicBezTo>
                  <a:lnTo>
                    <a:pt x="46768" y="193548"/>
                  </a:lnTo>
                  <a:cubicBezTo>
                    <a:pt x="38291" y="189738"/>
                    <a:pt x="30385" y="183071"/>
                    <a:pt x="23051" y="173355"/>
                  </a:cubicBezTo>
                  <a:cubicBezTo>
                    <a:pt x="15716" y="163735"/>
                    <a:pt x="10096" y="152591"/>
                    <a:pt x="6287" y="140018"/>
                  </a:cubicBezTo>
                  <a:cubicBezTo>
                    <a:pt x="2381" y="127445"/>
                    <a:pt x="381" y="114300"/>
                    <a:pt x="95" y="100584"/>
                  </a:cubicBezTo>
                  <a:lnTo>
                    <a:pt x="95" y="957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Vrije vorm: vorm 50">
              <a:extLst>
                <a:ext uri="{FF2B5EF4-FFF2-40B4-BE49-F238E27FC236}">
                  <a16:creationId xmlns:a16="http://schemas.microsoft.com/office/drawing/2014/main" id="{B442F480-E6B5-4037-B946-F128B9C335A0}"/>
                </a:ext>
              </a:extLst>
            </p:cNvPr>
            <p:cNvSpPr/>
            <p:nvPr/>
          </p:nvSpPr>
          <p:spPr>
            <a:xfrm>
              <a:off x="4438655" y="-2760397"/>
              <a:ext cx="93821" cy="143541"/>
            </a:xfrm>
            <a:custGeom>
              <a:avLst/>
              <a:gdLst>
                <a:gd name="connsiteX0" fmla="*/ 36766 w 93821"/>
                <a:gd name="connsiteY0" fmla="*/ 102965 h 143541"/>
                <a:gd name="connsiteX1" fmla="*/ 27051 w 93821"/>
                <a:gd name="connsiteY1" fmla="*/ 112681 h 143541"/>
                <a:gd name="connsiteX2" fmla="*/ 27051 w 93821"/>
                <a:gd name="connsiteY2" fmla="*/ 143542 h 143541"/>
                <a:gd name="connsiteX3" fmla="*/ 0 w 93821"/>
                <a:gd name="connsiteY3" fmla="*/ 143542 h 143541"/>
                <a:gd name="connsiteX4" fmla="*/ 0 w 93821"/>
                <a:gd name="connsiteY4" fmla="*/ 0 h 143541"/>
                <a:gd name="connsiteX5" fmla="*/ 27051 w 93821"/>
                <a:gd name="connsiteY5" fmla="*/ 0 h 143541"/>
                <a:gd name="connsiteX6" fmla="*/ 27051 w 93821"/>
                <a:gd name="connsiteY6" fmla="*/ 79534 h 143541"/>
                <a:gd name="connsiteX7" fmla="*/ 32290 w 93821"/>
                <a:gd name="connsiteY7" fmla="*/ 72771 h 143541"/>
                <a:gd name="connsiteX8" fmla="*/ 58198 w 93821"/>
                <a:gd name="connsiteY8" fmla="*/ 42386 h 143541"/>
                <a:gd name="connsiteX9" fmla="*/ 90678 w 93821"/>
                <a:gd name="connsiteY9" fmla="*/ 42386 h 143541"/>
                <a:gd name="connsiteX10" fmla="*/ 54102 w 93821"/>
                <a:gd name="connsiteY10" fmla="*/ 84582 h 143541"/>
                <a:gd name="connsiteX11" fmla="*/ 93821 w 93821"/>
                <a:gd name="connsiteY11" fmla="*/ 143542 h 143541"/>
                <a:gd name="connsiteX12" fmla="*/ 62770 w 93821"/>
                <a:gd name="connsiteY12" fmla="*/ 143542 h 143541"/>
                <a:gd name="connsiteX13" fmla="*/ 36766 w 93821"/>
                <a:gd name="connsiteY13" fmla="*/ 102965 h 14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821" h="143541">
                  <a:moveTo>
                    <a:pt x="36766" y="102965"/>
                  </a:moveTo>
                  <a:lnTo>
                    <a:pt x="27051" y="112681"/>
                  </a:lnTo>
                  <a:lnTo>
                    <a:pt x="27051" y="143542"/>
                  </a:lnTo>
                  <a:lnTo>
                    <a:pt x="0" y="143542"/>
                  </a:lnTo>
                  <a:lnTo>
                    <a:pt x="0" y="0"/>
                  </a:lnTo>
                  <a:lnTo>
                    <a:pt x="27051" y="0"/>
                  </a:lnTo>
                  <a:lnTo>
                    <a:pt x="27051" y="79534"/>
                  </a:lnTo>
                  <a:lnTo>
                    <a:pt x="32290" y="72771"/>
                  </a:lnTo>
                  <a:lnTo>
                    <a:pt x="58198" y="42386"/>
                  </a:lnTo>
                  <a:lnTo>
                    <a:pt x="90678" y="42386"/>
                  </a:lnTo>
                  <a:lnTo>
                    <a:pt x="54102" y="84582"/>
                  </a:lnTo>
                  <a:lnTo>
                    <a:pt x="93821" y="143542"/>
                  </a:lnTo>
                  <a:lnTo>
                    <a:pt x="62770" y="143542"/>
                  </a:lnTo>
                  <a:lnTo>
                    <a:pt x="36766" y="1029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Vrije vorm: vorm 51">
              <a:extLst>
                <a:ext uri="{FF2B5EF4-FFF2-40B4-BE49-F238E27FC236}">
                  <a16:creationId xmlns:a16="http://schemas.microsoft.com/office/drawing/2014/main" id="{5ACD6470-2034-4D01-981E-5EB6FA9E0FF3}"/>
                </a:ext>
              </a:extLst>
            </p:cNvPr>
            <p:cNvSpPr/>
            <p:nvPr/>
          </p:nvSpPr>
          <p:spPr>
            <a:xfrm>
              <a:off x="4542192" y="-2752872"/>
              <a:ext cx="30194" cy="137541"/>
            </a:xfrm>
            <a:custGeom>
              <a:avLst/>
              <a:gdLst>
                <a:gd name="connsiteX0" fmla="*/ 15049 w 30194"/>
                <a:gd name="connsiteY0" fmla="*/ 109061 h 137541"/>
                <a:gd name="connsiteX1" fmla="*/ 26003 w 30194"/>
                <a:gd name="connsiteY1" fmla="*/ 113062 h 137541"/>
                <a:gd name="connsiteX2" fmla="*/ 30194 w 30194"/>
                <a:gd name="connsiteY2" fmla="*/ 123349 h 137541"/>
                <a:gd name="connsiteX3" fmla="*/ 26003 w 30194"/>
                <a:gd name="connsiteY3" fmla="*/ 133540 h 137541"/>
                <a:gd name="connsiteX4" fmla="*/ 15049 w 30194"/>
                <a:gd name="connsiteY4" fmla="*/ 137541 h 137541"/>
                <a:gd name="connsiteX5" fmla="*/ 4191 w 30194"/>
                <a:gd name="connsiteY5" fmla="*/ 133540 h 137541"/>
                <a:gd name="connsiteX6" fmla="*/ 0 w 30194"/>
                <a:gd name="connsiteY6" fmla="*/ 123349 h 137541"/>
                <a:gd name="connsiteX7" fmla="*/ 4191 w 30194"/>
                <a:gd name="connsiteY7" fmla="*/ 113157 h 137541"/>
                <a:gd name="connsiteX8" fmla="*/ 15049 w 30194"/>
                <a:gd name="connsiteY8" fmla="*/ 109061 h 137541"/>
                <a:gd name="connsiteX9" fmla="*/ 26289 w 30194"/>
                <a:gd name="connsiteY9" fmla="*/ 94298 h 137541"/>
                <a:gd name="connsiteX10" fmla="*/ 3810 w 30194"/>
                <a:gd name="connsiteY10" fmla="*/ 94298 h 137541"/>
                <a:gd name="connsiteX11" fmla="*/ 667 w 30194"/>
                <a:gd name="connsiteY11" fmla="*/ 0 h 137541"/>
                <a:gd name="connsiteX12" fmla="*/ 29432 w 30194"/>
                <a:gd name="connsiteY12" fmla="*/ 0 h 137541"/>
                <a:gd name="connsiteX13" fmla="*/ 26289 w 30194"/>
                <a:gd name="connsiteY13" fmla="*/ 94298 h 13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94" h="137541">
                  <a:moveTo>
                    <a:pt x="15049" y="109061"/>
                  </a:moveTo>
                  <a:cubicBezTo>
                    <a:pt x="19621" y="109061"/>
                    <a:pt x="23241" y="110395"/>
                    <a:pt x="26003" y="113062"/>
                  </a:cubicBezTo>
                  <a:cubicBezTo>
                    <a:pt x="28765" y="115729"/>
                    <a:pt x="30194" y="119158"/>
                    <a:pt x="30194" y="123349"/>
                  </a:cubicBezTo>
                  <a:cubicBezTo>
                    <a:pt x="30194" y="127444"/>
                    <a:pt x="28765" y="130874"/>
                    <a:pt x="26003" y="133540"/>
                  </a:cubicBezTo>
                  <a:cubicBezTo>
                    <a:pt x="23241" y="136208"/>
                    <a:pt x="19526" y="137541"/>
                    <a:pt x="15049" y="137541"/>
                  </a:cubicBezTo>
                  <a:cubicBezTo>
                    <a:pt x="10573" y="137541"/>
                    <a:pt x="6953" y="136208"/>
                    <a:pt x="4191" y="133540"/>
                  </a:cubicBezTo>
                  <a:cubicBezTo>
                    <a:pt x="1429" y="130874"/>
                    <a:pt x="0" y="127444"/>
                    <a:pt x="0" y="123349"/>
                  </a:cubicBezTo>
                  <a:cubicBezTo>
                    <a:pt x="0" y="119253"/>
                    <a:pt x="1429" y="115824"/>
                    <a:pt x="4191" y="113157"/>
                  </a:cubicBezTo>
                  <a:cubicBezTo>
                    <a:pt x="6953" y="110490"/>
                    <a:pt x="10573" y="109061"/>
                    <a:pt x="15049" y="109061"/>
                  </a:cubicBezTo>
                  <a:close/>
                  <a:moveTo>
                    <a:pt x="26289" y="94298"/>
                  </a:moveTo>
                  <a:lnTo>
                    <a:pt x="3810" y="94298"/>
                  </a:lnTo>
                  <a:lnTo>
                    <a:pt x="667" y="0"/>
                  </a:lnTo>
                  <a:lnTo>
                    <a:pt x="29432" y="0"/>
                  </a:lnTo>
                  <a:lnTo>
                    <a:pt x="26289" y="942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Vrije vorm: vorm 52">
              <a:extLst>
                <a:ext uri="{FF2B5EF4-FFF2-40B4-BE49-F238E27FC236}">
                  <a16:creationId xmlns:a16="http://schemas.microsoft.com/office/drawing/2014/main" id="{D42D6CAD-53FD-4B08-A628-9755C16D8E98}"/>
                </a:ext>
              </a:extLst>
            </p:cNvPr>
            <p:cNvSpPr/>
            <p:nvPr/>
          </p:nvSpPr>
          <p:spPr>
            <a:xfrm>
              <a:off x="4586293" y="-2767922"/>
              <a:ext cx="53244" cy="193643"/>
            </a:xfrm>
            <a:custGeom>
              <a:avLst/>
              <a:gdLst>
                <a:gd name="connsiteX0" fmla="*/ 53245 w 53244"/>
                <a:gd name="connsiteY0" fmla="*/ 97917 h 193643"/>
                <a:gd name="connsiteX1" fmla="*/ 47149 w 53244"/>
                <a:gd name="connsiteY1" fmla="*/ 138589 h 193643"/>
                <a:gd name="connsiteX2" fmla="*/ 29623 w 53244"/>
                <a:gd name="connsiteY2" fmla="*/ 173069 h 193643"/>
                <a:gd name="connsiteX3" fmla="*/ 5239 w 53244"/>
                <a:gd name="connsiteY3" fmla="*/ 193643 h 193643"/>
                <a:gd name="connsiteX4" fmla="*/ 0 w 53244"/>
                <a:gd name="connsiteY4" fmla="*/ 179356 h 193643"/>
                <a:gd name="connsiteX5" fmla="*/ 20955 w 53244"/>
                <a:gd name="connsiteY5" fmla="*/ 148495 h 193643"/>
                <a:gd name="connsiteX6" fmla="*/ 28861 w 53244"/>
                <a:gd name="connsiteY6" fmla="*/ 100489 h 193643"/>
                <a:gd name="connsiteX7" fmla="*/ 28861 w 53244"/>
                <a:gd name="connsiteY7" fmla="*/ 95536 h 193643"/>
                <a:gd name="connsiteX8" fmla="*/ 21241 w 53244"/>
                <a:gd name="connsiteY8" fmla="*/ 46292 h 193643"/>
                <a:gd name="connsiteX9" fmla="*/ 0 w 53244"/>
                <a:gd name="connsiteY9" fmla="*/ 14288 h 193643"/>
                <a:gd name="connsiteX10" fmla="*/ 5239 w 53244"/>
                <a:gd name="connsiteY10" fmla="*/ 0 h 193643"/>
                <a:gd name="connsiteX11" fmla="*/ 29242 w 53244"/>
                <a:gd name="connsiteY11" fmla="*/ 20003 h 193643"/>
                <a:gd name="connsiteX12" fmla="*/ 46768 w 53244"/>
                <a:gd name="connsiteY12" fmla="*/ 53721 h 193643"/>
                <a:gd name="connsiteX13" fmla="*/ 53245 w 53244"/>
                <a:gd name="connsiteY13" fmla="*/ 93631 h 193643"/>
                <a:gd name="connsiteX14" fmla="*/ 53245 w 53244"/>
                <a:gd name="connsiteY14" fmla="*/ 97917 h 19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244" h="193643">
                  <a:moveTo>
                    <a:pt x="53245" y="97917"/>
                  </a:moveTo>
                  <a:cubicBezTo>
                    <a:pt x="53245" y="112014"/>
                    <a:pt x="51244" y="125540"/>
                    <a:pt x="47149" y="138589"/>
                  </a:cubicBezTo>
                  <a:cubicBezTo>
                    <a:pt x="43053" y="151638"/>
                    <a:pt x="37243" y="163068"/>
                    <a:pt x="29623" y="173069"/>
                  </a:cubicBezTo>
                  <a:cubicBezTo>
                    <a:pt x="22003" y="183071"/>
                    <a:pt x="13906" y="189928"/>
                    <a:pt x="5239" y="193643"/>
                  </a:cubicBezTo>
                  <a:lnTo>
                    <a:pt x="0" y="179356"/>
                  </a:lnTo>
                  <a:cubicBezTo>
                    <a:pt x="8858" y="172688"/>
                    <a:pt x="15812" y="162401"/>
                    <a:pt x="20955" y="148495"/>
                  </a:cubicBezTo>
                  <a:cubicBezTo>
                    <a:pt x="26098" y="134588"/>
                    <a:pt x="28670" y="118586"/>
                    <a:pt x="28861" y="100489"/>
                  </a:cubicBezTo>
                  <a:lnTo>
                    <a:pt x="28861" y="95536"/>
                  </a:lnTo>
                  <a:cubicBezTo>
                    <a:pt x="28861" y="76867"/>
                    <a:pt x="26289" y="60484"/>
                    <a:pt x="21241" y="46292"/>
                  </a:cubicBezTo>
                  <a:cubicBezTo>
                    <a:pt x="16192" y="32099"/>
                    <a:pt x="9049" y="21431"/>
                    <a:pt x="0" y="14288"/>
                  </a:cubicBezTo>
                  <a:lnTo>
                    <a:pt x="5239" y="0"/>
                  </a:lnTo>
                  <a:cubicBezTo>
                    <a:pt x="13716" y="3715"/>
                    <a:pt x="21717" y="10382"/>
                    <a:pt x="29242" y="20003"/>
                  </a:cubicBezTo>
                  <a:cubicBezTo>
                    <a:pt x="36766" y="29623"/>
                    <a:pt x="42577" y="40957"/>
                    <a:pt x="46768" y="53721"/>
                  </a:cubicBezTo>
                  <a:cubicBezTo>
                    <a:pt x="50959" y="66580"/>
                    <a:pt x="53054" y="79820"/>
                    <a:pt x="53245" y="93631"/>
                  </a:cubicBezTo>
                  <a:lnTo>
                    <a:pt x="53245" y="979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Vrije vorm: vorm 53">
              <a:extLst>
                <a:ext uri="{FF2B5EF4-FFF2-40B4-BE49-F238E27FC236}">
                  <a16:creationId xmlns:a16="http://schemas.microsoft.com/office/drawing/2014/main" id="{337E2D8F-A610-4F3E-90FB-64203D915EC4}"/>
                </a:ext>
              </a:extLst>
            </p:cNvPr>
            <p:cNvSpPr/>
            <p:nvPr/>
          </p:nvSpPr>
          <p:spPr>
            <a:xfrm>
              <a:off x="4655254" y="-2752968"/>
              <a:ext cx="57054" cy="78009"/>
            </a:xfrm>
            <a:custGeom>
              <a:avLst/>
              <a:gdLst>
                <a:gd name="connsiteX0" fmla="*/ 48196 w 57054"/>
                <a:gd name="connsiteY0" fmla="*/ 48673 h 78009"/>
                <a:gd name="connsiteX1" fmla="*/ 57055 w 57054"/>
                <a:gd name="connsiteY1" fmla="*/ 48673 h 78009"/>
                <a:gd name="connsiteX2" fmla="*/ 57055 w 57054"/>
                <a:gd name="connsiteY2" fmla="*/ 61151 h 78009"/>
                <a:gd name="connsiteX3" fmla="*/ 48196 w 57054"/>
                <a:gd name="connsiteY3" fmla="*/ 61151 h 78009"/>
                <a:gd name="connsiteX4" fmla="*/ 48196 w 57054"/>
                <a:gd name="connsiteY4" fmla="*/ 78010 h 78009"/>
                <a:gd name="connsiteX5" fmla="*/ 32671 w 57054"/>
                <a:gd name="connsiteY5" fmla="*/ 78010 h 78009"/>
                <a:gd name="connsiteX6" fmla="*/ 32671 w 57054"/>
                <a:gd name="connsiteY6" fmla="*/ 61151 h 78009"/>
                <a:gd name="connsiteX7" fmla="*/ 667 w 57054"/>
                <a:gd name="connsiteY7" fmla="*/ 61151 h 78009"/>
                <a:gd name="connsiteX8" fmla="*/ 0 w 57054"/>
                <a:gd name="connsiteY8" fmla="*/ 51435 h 78009"/>
                <a:gd name="connsiteX9" fmla="*/ 32576 w 57054"/>
                <a:gd name="connsiteY9" fmla="*/ 0 h 78009"/>
                <a:gd name="connsiteX10" fmla="*/ 48196 w 57054"/>
                <a:gd name="connsiteY10" fmla="*/ 0 h 78009"/>
                <a:gd name="connsiteX11" fmla="*/ 48196 w 57054"/>
                <a:gd name="connsiteY11" fmla="*/ 48673 h 78009"/>
                <a:gd name="connsiteX12" fmla="*/ 15430 w 57054"/>
                <a:gd name="connsiteY12" fmla="*/ 48673 h 78009"/>
                <a:gd name="connsiteX13" fmla="*/ 32671 w 57054"/>
                <a:gd name="connsiteY13" fmla="*/ 48673 h 78009"/>
                <a:gd name="connsiteX14" fmla="*/ 32671 w 57054"/>
                <a:gd name="connsiteY14" fmla="*/ 21145 h 78009"/>
                <a:gd name="connsiteX15" fmla="*/ 31623 w 57054"/>
                <a:gd name="connsiteY15" fmla="*/ 22955 h 78009"/>
                <a:gd name="connsiteX16" fmla="*/ 15430 w 57054"/>
                <a:gd name="connsiteY16" fmla="*/ 48673 h 7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054" h="78009">
                  <a:moveTo>
                    <a:pt x="48196" y="48673"/>
                  </a:moveTo>
                  <a:lnTo>
                    <a:pt x="57055" y="48673"/>
                  </a:lnTo>
                  <a:lnTo>
                    <a:pt x="57055" y="61151"/>
                  </a:lnTo>
                  <a:lnTo>
                    <a:pt x="48196" y="61151"/>
                  </a:lnTo>
                  <a:lnTo>
                    <a:pt x="48196" y="78010"/>
                  </a:lnTo>
                  <a:lnTo>
                    <a:pt x="32671" y="78010"/>
                  </a:lnTo>
                  <a:lnTo>
                    <a:pt x="32671" y="61151"/>
                  </a:lnTo>
                  <a:lnTo>
                    <a:pt x="667" y="61151"/>
                  </a:lnTo>
                  <a:lnTo>
                    <a:pt x="0" y="51435"/>
                  </a:lnTo>
                  <a:lnTo>
                    <a:pt x="32576" y="0"/>
                  </a:lnTo>
                  <a:lnTo>
                    <a:pt x="48196" y="0"/>
                  </a:lnTo>
                  <a:lnTo>
                    <a:pt x="48196" y="48673"/>
                  </a:lnTo>
                  <a:close/>
                  <a:moveTo>
                    <a:pt x="15430" y="48673"/>
                  </a:moveTo>
                  <a:lnTo>
                    <a:pt x="32671" y="48673"/>
                  </a:lnTo>
                  <a:lnTo>
                    <a:pt x="32671" y="21145"/>
                  </a:lnTo>
                  <a:lnTo>
                    <a:pt x="31623" y="22955"/>
                  </a:lnTo>
                  <a:lnTo>
                    <a:pt x="15430" y="486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5" name="Vrije vorm: vorm 54">
            <a:extLst>
              <a:ext uri="{FF2B5EF4-FFF2-40B4-BE49-F238E27FC236}">
                <a16:creationId xmlns:a16="http://schemas.microsoft.com/office/drawing/2014/main" id="{C727913A-A328-4AF2-89D1-37909FF4DCDE}"/>
              </a:ext>
            </a:extLst>
          </p:cNvPr>
          <p:cNvSpPr/>
          <p:nvPr userDrawn="1"/>
        </p:nvSpPr>
        <p:spPr>
          <a:xfrm>
            <a:off x="-3274256" y="36277"/>
            <a:ext cx="56248" cy="56248"/>
          </a:xfrm>
          <a:custGeom>
            <a:avLst/>
            <a:gdLst>
              <a:gd name="connsiteX0" fmla="*/ 74866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58107"/>
                  <a:pt x="58107" y="74867"/>
                  <a:pt x="37433" y="74867"/>
                </a:cubicBezTo>
                <a:cubicBezTo>
                  <a:pt x="16759" y="74867"/>
                  <a:pt x="0" y="58107"/>
                  <a:pt x="0" y="37433"/>
                </a:cubicBezTo>
                <a:cubicBezTo>
                  <a:pt x="0" y="16759"/>
                  <a:pt x="16759" y="0"/>
                  <a:pt x="37433" y="0"/>
                </a:cubicBezTo>
                <a:cubicBezTo>
                  <a:pt x="58107" y="0"/>
                  <a:pt x="74866" y="16759"/>
                  <a:pt x="74866" y="37433"/>
                </a:cubicBezTo>
                <a:close/>
              </a:path>
            </a:pathLst>
          </a:custGeom>
          <a:solidFill>
            <a:srgbClr val="EE7D11">
              <a:alpha val="10196"/>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Vrije vorm: vorm 55">
            <a:extLst>
              <a:ext uri="{FF2B5EF4-FFF2-40B4-BE49-F238E27FC236}">
                <a16:creationId xmlns:a16="http://schemas.microsoft.com/office/drawing/2014/main" id="{0AEFECD1-68CE-4246-9104-65E517A27571}"/>
              </a:ext>
            </a:extLst>
          </p:cNvPr>
          <p:cNvSpPr/>
          <p:nvPr userDrawn="1"/>
        </p:nvSpPr>
        <p:spPr>
          <a:xfrm>
            <a:off x="-877290" y="-66784"/>
            <a:ext cx="56248" cy="56248"/>
          </a:xfrm>
          <a:custGeom>
            <a:avLst/>
            <a:gdLst>
              <a:gd name="connsiteX0" fmla="*/ 74866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58107"/>
                  <a:pt x="58107" y="74867"/>
                  <a:pt x="37433" y="74867"/>
                </a:cubicBezTo>
                <a:cubicBezTo>
                  <a:pt x="16759" y="74867"/>
                  <a:pt x="0" y="58107"/>
                  <a:pt x="0" y="37433"/>
                </a:cubicBezTo>
                <a:cubicBezTo>
                  <a:pt x="0" y="16759"/>
                  <a:pt x="16759" y="0"/>
                  <a:pt x="37433" y="0"/>
                </a:cubicBezTo>
                <a:cubicBezTo>
                  <a:pt x="58107" y="0"/>
                  <a:pt x="74866" y="16759"/>
                  <a:pt x="74866" y="37433"/>
                </a:cubicBez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Vrije vorm: vorm 56">
            <a:extLst>
              <a:ext uri="{FF2B5EF4-FFF2-40B4-BE49-F238E27FC236}">
                <a16:creationId xmlns:a16="http://schemas.microsoft.com/office/drawing/2014/main" id="{5CB1E9B6-4859-4FF0-9B19-EC2CB16AB07A}"/>
              </a:ext>
            </a:extLst>
          </p:cNvPr>
          <p:cNvSpPr/>
          <p:nvPr userDrawn="1"/>
        </p:nvSpPr>
        <p:spPr>
          <a:xfrm>
            <a:off x="-1418381" y="1267641"/>
            <a:ext cx="141194" cy="125950"/>
          </a:xfrm>
          <a:custGeom>
            <a:avLst/>
            <a:gdLst>
              <a:gd name="connsiteX0" fmla="*/ 184309 w 187928"/>
              <a:gd name="connsiteY0" fmla="*/ 33909 h 167639"/>
              <a:gd name="connsiteX1" fmla="*/ 158115 w 187928"/>
              <a:gd name="connsiteY1" fmla="*/ 33909 h 167639"/>
              <a:gd name="connsiteX2" fmla="*/ 158115 w 187928"/>
              <a:gd name="connsiteY2" fmla="*/ 114109 h 167639"/>
              <a:gd name="connsiteX3" fmla="*/ 161544 w 187928"/>
              <a:gd name="connsiteY3" fmla="*/ 127254 h 167639"/>
              <a:gd name="connsiteX4" fmla="*/ 175070 w 187928"/>
              <a:gd name="connsiteY4" fmla="*/ 131350 h 167639"/>
              <a:gd name="connsiteX5" fmla="*/ 187928 w 187928"/>
              <a:gd name="connsiteY5" fmla="*/ 130112 h 167639"/>
              <a:gd name="connsiteX6" fmla="*/ 187928 w 187928"/>
              <a:gd name="connsiteY6" fmla="*/ 163640 h 167639"/>
              <a:gd name="connsiteX7" fmla="*/ 161258 w 187928"/>
              <a:gd name="connsiteY7" fmla="*/ 167640 h 167639"/>
              <a:gd name="connsiteX8" fmla="*/ 113729 w 187928"/>
              <a:gd name="connsiteY8" fmla="*/ 120587 h 167639"/>
              <a:gd name="connsiteX9" fmla="*/ 113729 w 187928"/>
              <a:gd name="connsiteY9" fmla="*/ 33909 h 167639"/>
              <a:gd name="connsiteX10" fmla="*/ 71438 w 187928"/>
              <a:gd name="connsiteY10" fmla="*/ 33909 h 167639"/>
              <a:gd name="connsiteX11" fmla="*/ 71438 w 187928"/>
              <a:gd name="connsiteY11" fmla="*/ 165925 h 167639"/>
              <a:gd name="connsiteX12" fmla="*/ 27146 w 187928"/>
              <a:gd name="connsiteY12" fmla="*/ 165925 h 167639"/>
              <a:gd name="connsiteX13" fmla="*/ 27146 w 187928"/>
              <a:gd name="connsiteY13" fmla="*/ 33909 h 167639"/>
              <a:gd name="connsiteX14" fmla="*/ 0 w 187928"/>
              <a:gd name="connsiteY14" fmla="*/ 33909 h 167639"/>
              <a:gd name="connsiteX15" fmla="*/ 0 w 187928"/>
              <a:gd name="connsiteY15" fmla="*/ 0 h 167639"/>
              <a:gd name="connsiteX16" fmla="*/ 184214 w 187928"/>
              <a:gd name="connsiteY16" fmla="*/ 0 h 167639"/>
              <a:gd name="connsiteX17" fmla="*/ 184214 w 187928"/>
              <a:gd name="connsiteY17" fmla="*/ 33909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928" h="167639">
                <a:moveTo>
                  <a:pt x="184309" y="33909"/>
                </a:moveTo>
                <a:lnTo>
                  <a:pt x="158115" y="33909"/>
                </a:lnTo>
                <a:lnTo>
                  <a:pt x="158115" y="114109"/>
                </a:lnTo>
                <a:cubicBezTo>
                  <a:pt x="158115" y="120110"/>
                  <a:pt x="159258" y="124492"/>
                  <a:pt x="161544" y="127254"/>
                </a:cubicBezTo>
                <a:cubicBezTo>
                  <a:pt x="163830" y="129921"/>
                  <a:pt x="168402" y="131350"/>
                  <a:pt x="175070" y="131350"/>
                </a:cubicBezTo>
                <a:cubicBezTo>
                  <a:pt x="179546" y="131350"/>
                  <a:pt x="183833" y="130969"/>
                  <a:pt x="187928" y="130112"/>
                </a:cubicBezTo>
                <a:lnTo>
                  <a:pt x="187928" y="163640"/>
                </a:lnTo>
                <a:cubicBezTo>
                  <a:pt x="179927" y="166306"/>
                  <a:pt x="171069" y="167640"/>
                  <a:pt x="161258" y="167640"/>
                </a:cubicBezTo>
                <a:cubicBezTo>
                  <a:pt x="130207" y="167640"/>
                  <a:pt x="114395" y="151924"/>
                  <a:pt x="113729" y="120587"/>
                </a:cubicBezTo>
                <a:lnTo>
                  <a:pt x="113729" y="33909"/>
                </a:lnTo>
                <a:lnTo>
                  <a:pt x="71438" y="33909"/>
                </a:lnTo>
                <a:lnTo>
                  <a:pt x="71438" y="165925"/>
                </a:lnTo>
                <a:lnTo>
                  <a:pt x="27146" y="165925"/>
                </a:lnTo>
                <a:lnTo>
                  <a:pt x="27146" y="33909"/>
                </a:lnTo>
                <a:lnTo>
                  <a:pt x="0" y="33909"/>
                </a:lnTo>
                <a:lnTo>
                  <a:pt x="0" y="0"/>
                </a:lnTo>
                <a:lnTo>
                  <a:pt x="184214" y="0"/>
                </a:lnTo>
                <a:lnTo>
                  <a:pt x="184214" y="33909"/>
                </a:lnTo>
                <a:close/>
              </a:path>
            </a:pathLst>
          </a:custGeom>
          <a:solidFill>
            <a:srgbClr val="EE7D11">
              <a:alpha val="10196"/>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8" name="Graphic 9">
            <a:extLst>
              <a:ext uri="{FF2B5EF4-FFF2-40B4-BE49-F238E27FC236}">
                <a16:creationId xmlns:a16="http://schemas.microsoft.com/office/drawing/2014/main" id="{85B4A95E-EE1B-428D-88D5-C4C7B84D25CB}"/>
              </a:ext>
            </a:extLst>
          </p:cNvPr>
          <p:cNvGrpSpPr/>
          <p:nvPr userDrawn="1"/>
        </p:nvGrpSpPr>
        <p:grpSpPr>
          <a:xfrm>
            <a:off x="-1237899" y="1472153"/>
            <a:ext cx="171427" cy="156142"/>
            <a:chOff x="8218891" y="-2103553"/>
            <a:chExt cx="228170" cy="207825"/>
          </a:xfrm>
          <a:solidFill>
            <a:srgbClr val="EE7D11">
              <a:alpha val="27843"/>
            </a:srgbClr>
          </a:solidFill>
        </p:grpSpPr>
        <p:sp>
          <p:nvSpPr>
            <p:cNvPr id="59" name="Vrije vorm: vorm 58">
              <a:extLst>
                <a:ext uri="{FF2B5EF4-FFF2-40B4-BE49-F238E27FC236}">
                  <a16:creationId xmlns:a16="http://schemas.microsoft.com/office/drawing/2014/main" id="{D783E130-90F1-4B64-909C-42C7A1ACE0E0}"/>
                </a:ext>
              </a:extLst>
            </p:cNvPr>
            <p:cNvSpPr/>
            <p:nvPr/>
          </p:nvSpPr>
          <p:spPr>
            <a:xfrm>
              <a:off x="8218891" y="-2064433"/>
              <a:ext cx="149588" cy="168705"/>
            </a:xfrm>
            <a:custGeom>
              <a:avLst/>
              <a:gdLst>
                <a:gd name="connsiteX0" fmla="*/ 88724 w 149588"/>
                <a:gd name="connsiteY0" fmla="*/ 168239 h 168705"/>
                <a:gd name="connsiteX1" fmla="*/ 28621 w 149588"/>
                <a:gd name="connsiteY1" fmla="*/ 151666 h 168705"/>
                <a:gd name="connsiteX2" fmla="*/ 904 w 149588"/>
                <a:gd name="connsiteY2" fmla="*/ 95373 h 168705"/>
                <a:gd name="connsiteX3" fmla="*/ 522 w 149588"/>
                <a:gd name="connsiteY3" fmla="*/ 91182 h 168705"/>
                <a:gd name="connsiteX4" fmla="*/ 5952 w 149588"/>
                <a:gd name="connsiteY4" fmla="*/ 46605 h 168705"/>
                <a:gd name="connsiteX5" fmla="*/ 30050 w 149588"/>
                <a:gd name="connsiteY5" fmla="*/ 14410 h 168705"/>
                <a:gd name="connsiteX6" fmla="*/ 68626 w 149588"/>
                <a:gd name="connsiteY6" fmla="*/ 409 h 168705"/>
                <a:gd name="connsiteX7" fmla="*/ 123014 w 149588"/>
                <a:gd name="connsiteY7" fmla="*/ 16601 h 168705"/>
                <a:gd name="connsiteX8" fmla="*/ 147588 w 149588"/>
                <a:gd name="connsiteY8" fmla="*/ 74418 h 168705"/>
                <a:gd name="connsiteX9" fmla="*/ 149208 w 149588"/>
                <a:gd name="connsiteY9" fmla="*/ 92134 h 168705"/>
                <a:gd name="connsiteX10" fmla="*/ 45861 w 149588"/>
                <a:gd name="connsiteY10" fmla="*/ 101564 h 168705"/>
                <a:gd name="connsiteX11" fmla="*/ 60911 w 149588"/>
                <a:gd name="connsiteY11" fmla="*/ 125948 h 168705"/>
                <a:gd name="connsiteX12" fmla="*/ 88534 w 149588"/>
                <a:gd name="connsiteY12" fmla="*/ 133092 h 168705"/>
                <a:gd name="connsiteX13" fmla="*/ 126062 w 149588"/>
                <a:gd name="connsiteY13" fmla="*/ 111375 h 168705"/>
                <a:gd name="connsiteX14" fmla="*/ 149589 w 149588"/>
                <a:gd name="connsiteY14" fmla="*/ 133282 h 168705"/>
                <a:gd name="connsiteX15" fmla="*/ 125110 w 149588"/>
                <a:gd name="connsiteY15" fmla="*/ 157190 h 168705"/>
                <a:gd name="connsiteX16" fmla="*/ 88724 w 149588"/>
                <a:gd name="connsiteY16" fmla="*/ 168239 h 168705"/>
                <a:gd name="connsiteX17" fmla="*/ 71579 w 149588"/>
                <a:gd name="connsiteY17" fmla="*/ 35365 h 168705"/>
                <a:gd name="connsiteX18" fmla="*/ 51481 w 149588"/>
                <a:gd name="connsiteY18" fmla="*/ 46033 h 168705"/>
                <a:gd name="connsiteX19" fmla="*/ 43480 w 149588"/>
                <a:gd name="connsiteY19" fmla="*/ 71941 h 168705"/>
                <a:gd name="connsiteX20" fmla="*/ 103774 w 149588"/>
                <a:gd name="connsiteY20" fmla="*/ 66417 h 168705"/>
                <a:gd name="connsiteX21" fmla="*/ 103488 w 149588"/>
                <a:gd name="connsiteY21" fmla="*/ 62988 h 168705"/>
                <a:gd name="connsiteX22" fmla="*/ 93677 w 149588"/>
                <a:gd name="connsiteY22" fmla="*/ 41366 h 168705"/>
                <a:gd name="connsiteX23" fmla="*/ 71579 w 149588"/>
                <a:gd name="connsiteY23" fmla="*/ 35365 h 16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588" h="168705">
                  <a:moveTo>
                    <a:pt x="88724" y="168239"/>
                  </a:moveTo>
                  <a:cubicBezTo>
                    <a:pt x="64911" y="170430"/>
                    <a:pt x="44909" y="164905"/>
                    <a:pt x="28621" y="151666"/>
                  </a:cubicBezTo>
                  <a:cubicBezTo>
                    <a:pt x="12334" y="138426"/>
                    <a:pt x="3094" y="119662"/>
                    <a:pt x="904" y="95373"/>
                  </a:cubicBezTo>
                  <a:lnTo>
                    <a:pt x="522" y="91182"/>
                  </a:lnTo>
                  <a:cubicBezTo>
                    <a:pt x="-1001" y="74894"/>
                    <a:pt x="808" y="60035"/>
                    <a:pt x="5952" y="46605"/>
                  </a:cubicBezTo>
                  <a:cubicBezTo>
                    <a:pt x="11096" y="33175"/>
                    <a:pt x="19096" y="22507"/>
                    <a:pt x="30050" y="14410"/>
                  </a:cubicBezTo>
                  <a:cubicBezTo>
                    <a:pt x="41004" y="6409"/>
                    <a:pt x="53863" y="1742"/>
                    <a:pt x="68626" y="409"/>
                  </a:cubicBezTo>
                  <a:cubicBezTo>
                    <a:pt x="90820" y="-1592"/>
                    <a:pt x="108917" y="3742"/>
                    <a:pt x="123014" y="16601"/>
                  </a:cubicBezTo>
                  <a:cubicBezTo>
                    <a:pt x="137016" y="29460"/>
                    <a:pt x="145207" y="48700"/>
                    <a:pt x="147588" y="74418"/>
                  </a:cubicBezTo>
                  <a:lnTo>
                    <a:pt x="149208" y="92134"/>
                  </a:lnTo>
                  <a:lnTo>
                    <a:pt x="45861" y="101564"/>
                  </a:lnTo>
                  <a:cubicBezTo>
                    <a:pt x="48243" y="112042"/>
                    <a:pt x="53196" y="120138"/>
                    <a:pt x="60911" y="125948"/>
                  </a:cubicBezTo>
                  <a:cubicBezTo>
                    <a:pt x="68531" y="131663"/>
                    <a:pt x="77771" y="134140"/>
                    <a:pt x="88534" y="133092"/>
                  </a:cubicBezTo>
                  <a:cubicBezTo>
                    <a:pt x="105203" y="131568"/>
                    <a:pt x="117775" y="124329"/>
                    <a:pt x="126062" y="111375"/>
                  </a:cubicBezTo>
                  <a:lnTo>
                    <a:pt x="149589" y="133282"/>
                  </a:lnTo>
                  <a:cubicBezTo>
                    <a:pt x="143969" y="143093"/>
                    <a:pt x="135777" y="151094"/>
                    <a:pt x="125110" y="157190"/>
                  </a:cubicBezTo>
                  <a:cubicBezTo>
                    <a:pt x="114346" y="163286"/>
                    <a:pt x="102250" y="167001"/>
                    <a:pt x="88724" y="168239"/>
                  </a:cubicBezTo>
                  <a:close/>
                  <a:moveTo>
                    <a:pt x="71579" y="35365"/>
                  </a:moveTo>
                  <a:cubicBezTo>
                    <a:pt x="63006" y="36127"/>
                    <a:pt x="56244" y="39747"/>
                    <a:pt x="51481" y="46033"/>
                  </a:cubicBezTo>
                  <a:cubicBezTo>
                    <a:pt x="46624" y="52320"/>
                    <a:pt x="43956" y="60988"/>
                    <a:pt x="43480" y="71941"/>
                  </a:cubicBezTo>
                  <a:lnTo>
                    <a:pt x="103774" y="66417"/>
                  </a:lnTo>
                  <a:lnTo>
                    <a:pt x="103488" y="62988"/>
                  </a:lnTo>
                  <a:cubicBezTo>
                    <a:pt x="102440" y="53368"/>
                    <a:pt x="99106" y="46129"/>
                    <a:pt x="93677" y="41366"/>
                  </a:cubicBezTo>
                  <a:cubicBezTo>
                    <a:pt x="88152" y="36508"/>
                    <a:pt x="80819" y="34508"/>
                    <a:pt x="71579" y="3536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Vrije vorm: vorm 59">
              <a:extLst>
                <a:ext uri="{FF2B5EF4-FFF2-40B4-BE49-F238E27FC236}">
                  <a16:creationId xmlns:a16="http://schemas.microsoft.com/office/drawing/2014/main" id="{911B2796-2FAD-4F9B-8A52-937BAB0ADB63}"/>
                </a:ext>
              </a:extLst>
            </p:cNvPr>
            <p:cNvSpPr/>
            <p:nvPr/>
          </p:nvSpPr>
          <p:spPr>
            <a:xfrm>
              <a:off x="8375338" y="-2103553"/>
              <a:ext cx="71722" cy="77247"/>
            </a:xfrm>
            <a:custGeom>
              <a:avLst/>
              <a:gdLst>
                <a:gd name="connsiteX0" fmla="*/ 34099 w 71722"/>
                <a:gd name="connsiteY0" fmla="*/ 24098 h 77247"/>
                <a:gd name="connsiteX1" fmla="*/ 44100 w 71722"/>
                <a:gd name="connsiteY1" fmla="*/ 1810 h 77247"/>
                <a:gd name="connsiteX2" fmla="*/ 64389 w 71722"/>
                <a:gd name="connsiteY2" fmla="*/ 0 h 77247"/>
                <a:gd name="connsiteX3" fmla="*/ 47339 w 71722"/>
                <a:gd name="connsiteY3" fmla="*/ 36671 h 77247"/>
                <a:gd name="connsiteX4" fmla="*/ 71723 w 71722"/>
                <a:gd name="connsiteY4" fmla="*/ 71057 h 77247"/>
                <a:gd name="connsiteX5" fmla="*/ 51339 w 71722"/>
                <a:gd name="connsiteY5" fmla="*/ 72962 h 77247"/>
                <a:gd name="connsiteX6" fmla="*/ 36576 w 71722"/>
                <a:gd name="connsiteY6" fmla="*/ 51816 h 77247"/>
                <a:gd name="connsiteX7" fmla="*/ 26003 w 71722"/>
                <a:gd name="connsiteY7" fmla="*/ 75343 h 77247"/>
                <a:gd name="connsiteX8" fmla="*/ 5524 w 71722"/>
                <a:gd name="connsiteY8" fmla="*/ 77248 h 77247"/>
                <a:gd name="connsiteX9" fmla="*/ 23336 w 71722"/>
                <a:gd name="connsiteY9" fmla="*/ 39053 h 77247"/>
                <a:gd name="connsiteX10" fmla="*/ 0 w 71722"/>
                <a:gd name="connsiteY10" fmla="*/ 6096 h 77247"/>
                <a:gd name="connsiteX11" fmla="*/ 20383 w 71722"/>
                <a:gd name="connsiteY11" fmla="*/ 4191 h 77247"/>
                <a:gd name="connsiteX12" fmla="*/ 34099 w 71722"/>
                <a:gd name="connsiteY12" fmla="*/ 24098 h 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722" h="77247">
                  <a:moveTo>
                    <a:pt x="34099" y="24098"/>
                  </a:moveTo>
                  <a:lnTo>
                    <a:pt x="44100" y="1810"/>
                  </a:lnTo>
                  <a:lnTo>
                    <a:pt x="64389" y="0"/>
                  </a:lnTo>
                  <a:lnTo>
                    <a:pt x="47339" y="36671"/>
                  </a:lnTo>
                  <a:lnTo>
                    <a:pt x="71723" y="71057"/>
                  </a:lnTo>
                  <a:lnTo>
                    <a:pt x="51339" y="72962"/>
                  </a:lnTo>
                  <a:lnTo>
                    <a:pt x="36576" y="51816"/>
                  </a:lnTo>
                  <a:lnTo>
                    <a:pt x="26003" y="75343"/>
                  </a:lnTo>
                  <a:lnTo>
                    <a:pt x="5524" y="77248"/>
                  </a:lnTo>
                  <a:lnTo>
                    <a:pt x="23336" y="39053"/>
                  </a:lnTo>
                  <a:lnTo>
                    <a:pt x="0" y="6096"/>
                  </a:lnTo>
                  <a:lnTo>
                    <a:pt x="20383" y="4191"/>
                  </a:lnTo>
                  <a:lnTo>
                    <a:pt x="34099" y="240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1" name="Vrije vorm: vorm 60">
            <a:extLst>
              <a:ext uri="{FF2B5EF4-FFF2-40B4-BE49-F238E27FC236}">
                <a16:creationId xmlns:a16="http://schemas.microsoft.com/office/drawing/2014/main" id="{A6C165FF-622E-4884-AA39-14D6B808A75B}"/>
              </a:ext>
            </a:extLst>
          </p:cNvPr>
          <p:cNvSpPr/>
          <p:nvPr userDrawn="1"/>
        </p:nvSpPr>
        <p:spPr>
          <a:xfrm>
            <a:off x="-2967842" y="1442437"/>
            <a:ext cx="56248" cy="56248"/>
          </a:xfrm>
          <a:custGeom>
            <a:avLst/>
            <a:gdLst>
              <a:gd name="connsiteX0" fmla="*/ 74866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58107"/>
                  <a:pt x="58107" y="74867"/>
                  <a:pt x="37433" y="74867"/>
                </a:cubicBezTo>
                <a:cubicBezTo>
                  <a:pt x="16759" y="74867"/>
                  <a:pt x="0" y="58107"/>
                  <a:pt x="0" y="37433"/>
                </a:cubicBezTo>
                <a:cubicBezTo>
                  <a:pt x="0" y="16759"/>
                  <a:pt x="16759" y="0"/>
                  <a:pt x="37433" y="0"/>
                </a:cubicBezTo>
                <a:cubicBezTo>
                  <a:pt x="58107" y="0"/>
                  <a:pt x="74866" y="16759"/>
                  <a:pt x="74866" y="37433"/>
                </a:cubicBez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Vrije vorm: vorm 61">
            <a:extLst>
              <a:ext uri="{FF2B5EF4-FFF2-40B4-BE49-F238E27FC236}">
                <a16:creationId xmlns:a16="http://schemas.microsoft.com/office/drawing/2014/main" id="{47BB2F1B-166B-4A68-97C0-8CCC5D86E1A1}"/>
              </a:ext>
            </a:extLst>
          </p:cNvPr>
          <p:cNvSpPr/>
          <p:nvPr userDrawn="1"/>
        </p:nvSpPr>
        <p:spPr>
          <a:xfrm>
            <a:off x="-2970512" y="-177549"/>
            <a:ext cx="141194" cy="125950"/>
          </a:xfrm>
          <a:custGeom>
            <a:avLst/>
            <a:gdLst>
              <a:gd name="connsiteX0" fmla="*/ 184309 w 187928"/>
              <a:gd name="connsiteY0" fmla="*/ 33909 h 167639"/>
              <a:gd name="connsiteX1" fmla="*/ 158115 w 187928"/>
              <a:gd name="connsiteY1" fmla="*/ 33909 h 167639"/>
              <a:gd name="connsiteX2" fmla="*/ 158115 w 187928"/>
              <a:gd name="connsiteY2" fmla="*/ 114110 h 167639"/>
              <a:gd name="connsiteX3" fmla="*/ 161544 w 187928"/>
              <a:gd name="connsiteY3" fmla="*/ 127254 h 167639"/>
              <a:gd name="connsiteX4" fmla="*/ 175069 w 187928"/>
              <a:gd name="connsiteY4" fmla="*/ 131350 h 167639"/>
              <a:gd name="connsiteX5" fmla="*/ 187928 w 187928"/>
              <a:gd name="connsiteY5" fmla="*/ 130112 h 167639"/>
              <a:gd name="connsiteX6" fmla="*/ 187928 w 187928"/>
              <a:gd name="connsiteY6" fmla="*/ 163640 h 167639"/>
              <a:gd name="connsiteX7" fmla="*/ 161258 w 187928"/>
              <a:gd name="connsiteY7" fmla="*/ 167640 h 167639"/>
              <a:gd name="connsiteX8" fmla="*/ 113729 w 187928"/>
              <a:gd name="connsiteY8" fmla="*/ 120587 h 167639"/>
              <a:gd name="connsiteX9" fmla="*/ 113729 w 187928"/>
              <a:gd name="connsiteY9" fmla="*/ 34004 h 167639"/>
              <a:gd name="connsiteX10" fmla="*/ 71438 w 187928"/>
              <a:gd name="connsiteY10" fmla="*/ 34004 h 167639"/>
              <a:gd name="connsiteX11" fmla="*/ 71438 w 187928"/>
              <a:gd name="connsiteY11" fmla="*/ 166021 h 167639"/>
              <a:gd name="connsiteX12" fmla="*/ 27146 w 187928"/>
              <a:gd name="connsiteY12" fmla="*/ 166021 h 167639"/>
              <a:gd name="connsiteX13" fmla="*/ 27146 w 187928"/>
              <a:gd name="connsiteY13" fmla="*/ 33909 h 167639"/>
              <a:gd name="connsiteX14" fmla="*/ 0 w 187928"/>
              <a:gd name="connsiteY14" fmla="*/ 33909 h 167639"/>
              <a:gd name="connsiteX15" fmla="*/ 0 w 187928"/>
              <a:gd name="connsiteY15" fmla="*/ 0 h 167639"/>
              <a:gd name="connsiteX16" fmla="*/ 184213 w 187928"/>
              <a:gd name="connsiteY16" fmla="*/ 0 h 167639"/>
              <a:gd name="connsiteX17" fmla="*/ 184213 w 187928"/>
              <a:gd name="connsiteY17" fmla="*/ 33909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928" h="167639">
                <a:moveTo>
                  <a:pt x="184309" y="33909"/>
                </a:moveTo>
                <a:lnTo>
                  <a:pt x="158115" y="33909"/>
                </a:lnTo>
                <a:lnTo>
                  <a:pt x="158115" y="114110"/>
                </a:lnTo>
                <a:cubicBezTo>
                  <a:pt x="158115" y="120110"/>
                  <a:pt x="159258" y="124492"/>
                  <a:pt x="161544" y="127254"/>
                </a:cubicBezTo>
                <a:cubicBezTo>
                  <a:pt x="163830" y="129921"/>
                  <a:pt x="168402" y="131350"/>
                  <a:pt x="175069" y="131350"/>
                </a:cubicBezTo>
                <a:cubicBezTo>
                  <a:pt x="179546" y="131350"/>
                  <a:pt x="183833" y="130969"/>
                  <a:pt x="187928" y="130112"/>
                </a:cubicBezTo>
                <a:lnTo>
                  <a:pt x="187928" y="163640"/>
                </a:lnTo>
                <a:cubicBezTo>
                  <a:pt x="179927" y="166307"/>
                  <a:pt x="171069" y="167640"/>
                  <a:pt x="161258" y="167640"/>
                </a:cubicBezTo>
                <a:cubicBezTo>
                  <a:pt x="130207" y="167640"/>
                  <a:pt x="114395" y="151924"/>
                  <a:pt x="113729" y="120587"/>
                </a:cubicBezTo>
                <a:lnTo>
                  <a:pt x="113729" y="34004"/>
                </a:lnTo>
                <a:lnTo>
                  <a:pt x="71438" y="34004"/>
                </a:lnTo>
                <a:lnTo>
                  <a:pt x="71438" y="166021"/>
                </a:lnTo>
                <a:lnTo>
                  <a:pt x="27146" y="166021"/>
                </a:lnTo>
                <a:lnTo>
                  <a:pt x="27146" y="33909"/>
                </a:lnTo>
                <a:lnTo>
                  <a:pt x="0" y="33909"/>
                </a:lnTo>
                <a:lnTo>
                  <a:pt x="0" y="0"/>
                </a:lnTo>
                <a:lnTo>
                  <a:pt x="184213" y="0"/>
                </a:lnTo>
                <a:lnTo>
                  <a:pt x="184213" y="33909"/>
                </a:ln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Vrije vorm: vorm 62">
            <a:extLst>
              <a:ext uri="{FF2B5EF4-FFF2-40B4-BE49-F238E27FC236}">
                <a16:creationId xmlns:a16="http://schemas.microsoft.com/office/drawing/2014/main" id="{8EB29B6C-B7AA-4054-8EFF-3A6E23AA35B3}"/>
              </a:ext>
            </a:extLst>
          </p:cNvPr>
          <p:cNvSpPr/>
          <p:nvPr userDrawn="1"/>
        </p:nvSpPr>
        <p:spPr>
          <a:xfrm>
            <a:off x="-2273600" y="1311457"/>
            <a:ext cx="141194" cy="125950"/>
          </a:xfrm>
          <a:custGeom>
            <a:avLst/>
            <a:gdLst>
              <a:gd name="connsiteX0" fmla="*/ 184309 w 187928"/>
              <a:gd name="connsiteY0" fmla="*/ 33909 h 167639"/>
              <a:gd name="connsiteX1" fmla="*/ 158115 w 187928"/>
              <a:gd name="connsiteY1" fmla="*/ 33909 h 167639"/>
              <a:gd name="connsiteX2" fmla="*/ 158115 w 187928"/>
              <a:gd name="connsiteY2" fmla="*/ 114109 h 167639"/>
              <a:gd name="connsiteX3" fmla="*/ 161544 w 187928"/>
              <a:gd name="connsiteY3" fmla="*/ 127254 h 167639"/>
              <a:gd name="connsiteX4" fmla="*/ 175070 w 187928"/>
              <a:gd name="connsiteY4" fmla="*/ 131350 h 167639"/>
              <a:gd name="connsiteX5" fmla="*/ 187928 w 187928"/>
              <a:gd name="connsiteY5" fmla="*/ 130112 h 167639"/>
              <a:gd name="connsiteX6" fmla="*/ 187928 w 187928"/>
              <a:gd name="connsiteY6" fmla="*/ 163640 h 167639"/>
              <a:gd name="connsiteX7" fmla="*/ 161258 w 187928"/>
              <a:gd name="connsiteY7" fmla="*/ 167640 h 167639"/>
              <a:gd name="connsiteX8" fmla="*/ 113729 w 187928"/>
              <a:gd name="connsiteY8" fmla="*/ 120587 h 167639"/>
              <a:gd name="connsiteX9" fmla="*/ 113729 w 187928"/>
              <a:gd name="connsiteY9" fmla="*/ 33909 h 167639"/>
              <a:gd name="connsiteX10" fmla="*/ 71438 w 187928"/>
              <a:gd name="connsiteY10" fmla="*/ 33909 h 167639"/>
              <a:gd name="connsiteX11" fmla="*/ 71438 w 187928"/>
              <a:gd name="connsiteY11" fmla="*/ 165925 h 167639"/>
              <a:gd name="connsiteX12" fmla="*/ 27146 w 187928"/>
              <a:gd name="connsiteY12" fmla="*/ 165925 h 167639"/>
              <a:gd name="connsiteX13" fmla="*/ 27146 w 187928"/>
              <a:gd name="connsiteY13" fmla="*/ 33909 h 167639"/>
              <a:gd name="connsiteX14" fmla="*/ 0 w 187928"/>
              <a:gd name="connsiteY14" fmla="*/ 33909 h 167639"/>
              <a:gd name="connsiteX15" fmla="*/ 0 w 187928"/>
              <a:gd name="connsiteY15" fmla="*/ 0 h 167639"/>
              <a:gd name="connsiteX16" fmla="*/ 184214 w 187928"/>
              <a:gd name="connsiteY16" fmla="*/ 0 h 167639"/>
              <a:gd name="connsiteX17" fmla="*/ 184214 w 187928"/>
              <a:gd name="connsiteY17" fmla="*/ 33909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928" h="167639">
                <a:moveTo>
                  <a:pt x="184309" y="33909"/>
                </a:moveTo>
                <a:lnTo>
                  <a:pt x="158115" y="33909"/>
                </a:lnTo>
                <a:lnTo>
                  <a:pt x="158115" y="114109"/>
                </a:lnTo>
                <a:cubicBezTo>
                  <a:pt x="158115" y="120110"/>
                  <a:pt x="159258" y="124492"/>
                  <a:pt x="161544" y="127254"/>
                </a:cubicBezTo>
                <a:cubicBezTo>
                  <a:pt x="163830" y="129921"/>
                  <a:pt x="168402" y="131350"/>
                  <a:pt x="175070" y="131350"/>
                </a:cubicBezTo>
                <a:cubicBezTo>
                  <a:pt x="179546" y="131350"/>
                  <a:pt x="183833" y="130969"/>
                  <a:pt x="187928" y="130112"/>
                </a:cubicBezTo>
                <a:lnTo>
                  <a:pt x="187928" y="163640"/>
                </a:lnTo>
                <a:cubicBezTo>
                  <a:pt x="179927" y="166306"/>
                  <a:pt x="171069" y="167640"/>
                  <a:pt x="161258" y="167640"/>
                </a:cubicBezTo>
                <a:cubicBezTo>
                  <a:pt x="130207" y="167640"/>
                  <a:pt x="114395" y="151924"/>
                  <a:pt x="113729" y="120587"/>
                </a:cubicBezTo>
                <a:lnTo>
                  <a:pt x="113729" y="33909"/>
                </a:lnTo>
                <a:lnTo>
                  <a:pt x="71438" y="33909"/>
                </a:lnTo>
                <a:lnTo>
                  <a:pt x="71438" y="165925"/>
                </a:lnTo>
                <a:lnTo>
                  <a:pt x="27146" y="165925"/>
                </a:lnTo>
                <a:lnTo>
                  <a:pt x="27146" y="33909"/>
                </a:lnTo>
                <a:lnTo>
                  <a:pt x="0" y="33909"/>
                </a:lnTo>
                <a:lnTo>
                  <a:pt x="0" y="0"/>
                </a:lnTo>
                <a:lnTo>
                  <a:pt x="184214" y="0"/>
                </a:lnTo>
                <a:lnTo>
                  <a:pt x="184214" y="33909"/>
                </a:ln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4" name="Graphic 9">
            <a:extLst>
              <a:ext uri="{FF2B5EF4-FFF2-40B4-BE49-F238E27FC236}">
                <a16:creationId xmlns:a16="http://schemas.microsoft.com/office/drawing/2014/main" id="{AC72AEA4-BF11-4FDE-89E2-AD07745586F7}"/>
              </a:ext>
            </a:extLst>
          </p:cNvPr>
          <p:cNvGrpSpPr/>
          <p:nvPr userDrawn="1"/>
        </p:nvGrpSpPr>
        <p:grpSpPr>
          <a:xfrm>
            <a:off x="-3096384" y="816095"/>
            <a:ext cx="226232" cy="298949"/>
            <a:chOff x="3949230" y="-2556891"/>
            <a:chExt cx="301115" cy="397901"/>
          </a:xfrm>
          <a:solidFill>
            <a:srgbClr val="EE7D11">
              <a:alpha val="10196"/>
            </a:srgbClr>
          </a:solidFill>
        </p:grpSpPr>
        <p:sp>
          <p:nvSpPr>
            <p:cNvPr id="65" name="Vrije vorm: vorm 64">
              <a:extLst>
                <a:ext uri="{FF2B5EF4-FFF2-40B4-BE49-F238E27FC236}">
                  <a16:creationId xmlns:a16="http://schemas.microsoft.com/office/drawing/2014/main" id="{189EC127-9843-4A92-BD3E-3FB0BF54A70D}"/>
                </a:ext>
              </a:extLst>
            </p:cNvPr>
            <p:cNvSpPr/>
            <p:nvPr/>
          </p:nvSpPr>
          <p:spPr>
            <a:xfrm>
              <a:off x="3949230" y="-2556891"/>
              <a:ext cx="95324" cy="75564"/>
            </a:xfrm>
            <a:custGeom>
              <a:avLst/>
              <a:gdLst>
                <a:gd name="connsiteX0" fmla="*/ 16985 w 95324"/>
                <a:gd name="connsiteY0" fmla="*/ 18330 h 75564"/>
                <a:gd name="connsiteX1" fmla="*/ 29463 w 95324"/>
                <a:gd name="connsiteY1" fmla="*/ 17378 h 75564"/>
                <a:gd name="connsiteX2" fmla="*/ 40512 w 95324"/>
                <a:gd name="connsiteY2" fmla="*/ 23283 h 75564"/>
                <a:gd name="connsiteX3" fmla="*/ 45274 w 95324"/>
                <a:gd name="connsiteY3" fmla="*/ 10139 h 75564"/>
                <a:gd name="connsiteX4" fmla="*/ 56609 w 95324"/>
                <a:gd name="connsiteY4" fmla="*/ 1852 h 75564"/>
                <a:gd name="connsiteX5" fmla="*/ 77945 w 95324"/>
                <a:gd name="connsiteY5" fmla="*/ 3090 h 75564"/>
                <a:gd name="connsiteX6" fmla="*/ 92518 w 95324"/>
                <a:gd name="connsiteY6" fmla="*/ 22236 h 75564"/>
                <a:gd name="connsiteX7" fmla="*/ 93566 w 95324"/>
                <a:gd name="connsiteY7" fmla="*/ 46334 h 75564"/>
                <a:gd name="connsiteX8" fmla="*/ 78040 w 95324"/>
                <a:gd name="connsiteY8" fmla="*/ 61003 h 75564"/>
                <a:gd name="connsiteX9" fmla="*/ 64038 w 95324"/>
                <a:gd name="connsiteY9" fmla="*/ 61860 h 75564"/>
                <a:gd name="connsiteX10" fmla="*/ 51942 w 95324"/>
                <a:gd name="connsiteY10" fmla="*/ 54906 h 75564"/>
                <a:gd name="connsiteX11" fmla="*/ 47274 w 95324"/>
                <a:gd name="connsiteY11" fmla="*/ 66527 h 75564"/>
                <a:gd name="connsiteX12" fmla="*/ 37083 w 95324"/>
                <a:gd name="connsiteY12" fmla="*/ 73766 h 75564"/>
                <a:gd name="connsiteX13" fmla="*/ 16509 w 95324"/>
                <a:gd name="connsiteY13" fmla="*/ 72813 h 75564"/>
                <a:gd name="connsiteX14" fmla="*/ 2507 w 95324"/>
                <a:gd name="connsiteY14" fmla="*/ 55002 h 75564"/>
                <a:gd name="connsiteX15" fmla="*/ 1745 w 95324"/>
                <a:gd name="connsiteY15" fmla="*/ 32332 h 75564"/>
                <a:gd name="connsiteX16" fmla="*/ 16985 w 95324"/>
                <a:gd name="connsiteY16" fmla="*/ 18330 h 75564"/>
                <a:gd name="connsiteX17" fmla="*/ 61657 w 95324"/>
                <a:gd name="connsiteY17" fmla="*/ 19759 h 75564"/>
                <a:gd name="connsiteX18" fmla="*/ 53751 w 95324"/>
                <a:gd name="connsiteY18" fmla="*/ 26427 h 75564"/>
                <a:gd name="connsiteX19" fmla="*/ 53561 w 95324"/>
                <a:gd name="connsiteY19" fmla="*/ 36523 h 75564"/>
                <a:gd name="connsiteX20" fmla="*/ 60133 w 95324"/>
                <a:gd name="connsiteY20" fmla="*/ 44143 h 75564"/>
                <a:gd name="connsiteX21" fmla="*/ 70515 w 95324"/>
                <a:gd name="connsiteY21" fmla="*/ 44143 h 75564"/>
                <a:gd name="connsiteX22" fmla="*/ 78326 w 95324"/>
                <a:gd name="connsiteY22" fmla="*/ 37571 h 75564"/>
                <a:gd name="connsiteX23" fmla="*/ 78516 w 95324"/>
                <a:gd name="connsiteY23" fmla="*/ 27284 h 75564"/>
                <a:gd name="connsiteX24" fmla="*/ 71944 w 95324"/>
                <a:gd name="connsiteY24" fmla="*/ 19664 h 75564"/>
                <a:gd name="connsiteX25" fmla="*/ 61657 w 95324"/>
                <a:gd name="connsiteY25" fmla="*/ 19759 h 75564"/>
                <a:gd name="connsiteX26" fmla="*/ 24224 w 95324"/>
                <a:gd name="connsiteY26" fmla="*/ 35380 h 75564"/>
                <a:gd name="connsiteX27" fmla="*/ 16985 w 95324"/>
                <a:gd name="connsiteY27" fmla="*/ 41095 h 75564"/>
                <a:gd name="connsiteX28" fmla="*/ 16699 w 95324"/>
                <a:gd name="connsiteY28" fmla="*/ 49858 h 75564"/>
                <a:gd name="connsiteX29" fmla="*/ 22414 w 95324"/>
                <a:gd name="connsiteY29" fmla="*/ 56335 h 75564"/>
                <a:gd name="connsiteX30" fmla="*/ 31653 w 95324"/>
                <a:gd name="connsiteY30" fmla="*/ 56050 h 75564"/>
                <a:gd name="connsiteX31" fmla="*/ 39083 w 95324"/>
                <a:gd name="connsiteY31" fmla="*/ 50239 h 75564"/>
                <a:gd name="connsiteX32" fmla="*/ 39464 w 95324"/>
                <a:gd name="connsiteY32" fmla="*/ 41476 h 75564"/>
                <a:gd name="connsiteX33" fmla="*/ 33558 w 95324"/>
                <a:gd name="connsiteY33" fmla="*/ 34999 h 75564"/>
                <a:gd name="connsiteX34" fmla="*/ 24224 w 95324"/>
                <a:gd name="connsiteY34" fmla="*/ 35380 h 7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5324" h="75564">
                  <a:moveTo>
                    <a:pt x="16985" y="18330"/>
                  </a:moveTo>
                  <a:cubicBezTo>
                    <a:pt x="21271" y="16806"/>
                    <a:pt x="25367" y="16521"/>
                    <a:pt x="29463" y="17378"/>
                  </a:cubicBezTo>
                  <a:cubicBezTo>
                    <a:pt x="33558" y="18330"/>
                    <a:pt x="37178" y="20235"/>
                    <a:pt x="40512" y="23283"/>
                  </a:cubicBezTo>
                  <a:cubicBezTo>
                    <a:pt x="40988" y="18330"/>
                    <a:pt x="42607" y="13949"/>
                    <a:pt x="45274" y="10139"/>
                  </a:cubicBezTo>
                  <a:cubicBezTo>
                    <a:pt x="47941" y="6329"/>
                    <a:pt x="51751" y="3567"/>
                    <a:pt x="56609" y="1852"/>
                  </a:cubicBezTo>
                  <a:cubicBezTo>
                    <a:pt x="64419" y="-1005"/>
                    <a:pt x="71468" y="-529"/>
                    <a:pt x="77945" y="3090"/>
                  </a:cubicBezTo>
                  <a:cubicBezTo>
                    <a:pt x="84422" y="6710"/>
                    <a:pt x="89280" y="13092"/>
                    <a:pt x="92518" y="22236"/>
                  </a:cubicBezTo>
                  <a:cubicBezTo>
                    <a:pt x="95852" y="31380"/>
                    <a:pt x="96233" y="39381"/>
                    <a:pt x="93566" y="46334"/>
                  </a:cubicBezTo>
                  <a:cubicBezTo>
                    <a:pt x="90994" y="53287"/>
                    <a:pt x="85851" y="58240"/>
                    <a:pt x="78040" y="61003"/>
                  </a:cubicBezTo>
                  <a:cubicBezTo>
                    <a:pt x="73182" y="62812"/>
                    <a:pt x="68515" y="63098"/>
                    <a:pt x="64038" y="61860"/>
                  </a:cubicBezTo>
                  <a:cubicBezTo>
                    <a:pt x="59562" y="60717"/>
                    <a:pt x="55466" y="58335"/>
                    <a:pt x="51942" y="54906"/>
                  </a:cubicBezTo>
                  <a:cubicBezTo>
                    <a:pt x="51370" y="59383"/>
                    <a:pt x="49751" y="63193"/>
                    <a:pt x="47274" y="66527"/>
                  </a:cubicBezTo>
                  <a:cubicBezTo>
                    <a:pt x="44798" y="69861"/>
                    <a:pt x="41369" y="72242"/>
                    <a:pt x="37083" y="73766"/>
                  </a:cubicBezTo>
                  <a:cubicBezTo>
                    <a:pt x="29653" y="76433"/>
                    <a:pt x="22795" y="76147"/>
                    <a:pt x="16509" y="72813"/>
                  </a:cubicBezTo>
                  <a:cubicBezTo>
                    <a:pt x="10317" y="69480"/>
                    <a:pt x="5555" y="63479"/>
                    <a:pt x="2507" y="55002"/>
                  </a:cubicBezTo>
                  <a:cubicBezTo>
                    <a:pt x="-541" y="46525"/>
                    <a:pt x="-827" y="39000"/>
                    <a:pt x="1745" y="32332"/>
                  </a:cubicBezTo>
                  <a:cubicBezTo>
                    <a:pt x="4412" y="25760"/>
                    <a:pt x="9460" y="21093"/>
                    <a:pt x="16985" y="18330"/>
                  </a:cubicBezTo>
                  <a:close/>
                  <a:moveTo>
                    <a:pt x="61657" y="19759"/>
                  </a:moveTo>
                  <a:cubicBezTo>
                    <a:pt x="57847" y="21188"/>
                    <a:pt x="55180" y="23379"/>
                    <a:pt x="53751" y="26427"/>
                  </a:cubicBezTo>
                  <a:cubicBezTo>
                    <a:pt x="52227" y="29475"/>
                    <a:pt x="52227" y="32808"/>
                    <a:pt x="53561" y="36523"/>
                  </a:cubicBezTo>
                  <a:cubicBezTo>
                    <a:pt x="54894" y="40238"/>
                    <a:pt x="57085" y="42714"/>
                    <a:pt x="60133" y="44143"/>
                  </a:cubicBezTo>
                  <a:cubicBezTo>
                    <a:pt x="63181" y="45477"/>
                    <a:pt x="66610" y="45477"/>
                    <a:pt x="70515" y="44143"/>
                  </a:cubicBezTo>
                  <a:cubicBezTo>
                    <a:pt x="74230" y="42810"/>
                    <a:pt x="76897" y="40619"/>
                    <a:pt x="78326" y="37571"/>
                  </a:cubicBezTo>
                  <a:cubicBezTo>
                    <a:pt x="79850" y="34618"/>
                    <a:pt x="79850" y="31189"/>
                    <a:pt x="78516" y="27284"/>
                  </a:cubicBezTo>
                  <a:cubicBezTo>
                    <a:pt x="77183" y="23474"/>
                    <a:pt x="74992" y="20998"/>
                    <a:pt x="71944" y="19664"/>
                  </a:cubicBezTo>
                  <a:cubicBezTo>
                    <a:pt x="68991" y="18235"/>
                    <a:pt x="65562" y="18330"/>
                    <a:pt x="61657" y="19759"/>
                  </a:cubicBezTo>
                  <a:close/>
                  <a:moveTo>
                    <a:pt x="24224" y="35380"/>
                  </a:moveTo>
                  <a:cubicBezTo>
                    <a:pt x="20795" y="36619"/>
                    <a:pt x="18413" y="38524"/>
                    <a:pt x="16985" y="41095"/>
                  </a:cubicBezTo>
                  <a:cubicBezTo>
                    <a:pt x="15556" y="43667"/>
                    <a:pt x="15461" y="46525"/>
                    <a:pt x="16699" y="49858"/>
                  </a:cubicBezTo>
                  <a:cubicBezTo>
                    <a:pt x="17842" y="53097"/>
                    <a:pt x="19842" y="55287"/>
                    <a:pt x="22414" y="56335"/>
                  </a:cubicBezTo>
                  <a:cubicBezTo>
                    <a:pt x="25081" y="57383"/>
                    <a:pt x="28129" y="57288"/>
                    <a:pt x="31653" y="56050"/>
                  </a:cubicBezTo>
                  <a:cubicBezTo>
                    <a:pt x="35177" y="54811"/>
                    <a:pt x="37654" y="52811"/>
                    <a:pt x="39083" y="50239"/>
                  </a:cubicBezTo>
                  <a:cubicBezTo>
                    <a:pt x="40512" y="47668"/>
                    <a:pt x="40702" y="44715"/>
                    <a:pt x="39464" y="41476"/>
                  </a:cubicBezTo>
                  <a:cubicBezTo>
                    <a:pt x="38226" y="38238"/>
                    <a:pt x="36321" y="36047"/>
                    <a:pt x="33558" y="34999"/>
                  </a:cubicBezTo>
                  <a:cubicBezTo>
                    <a:pt x="30796" y="33952"/>
                    <a:pt x="27653" y="34142"/>
                    <a:pt x="24224" y="3538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aphic 9">
              <a:extLst>
                <a:ext uri="{FF2B5EF4-FFF2-40B4-BE49-F238E27FC236}">
                  <a16:creationId xmlns:a16="http://schemas.microsoft.com/office/drawing/2014/main" id="{A666BAA9-0D5E-4D4A-98B9-2744173707F5}"/>
                </a:ext>
              </a:extLst>
            </p:cNvPr>
            <p:cNvGrpSpPr/>
            <p:nvPr/>
          </p:nvGrpSpPr>
          <p:grpSpPr>
            <a:xfrm>
              <a:off x="4142332" y="-2438738"/>
              <a:ext cx="108013" cy="54387"/>
              <a:chOff x="4142332" y="-2438738"/>
              <a:chExt cx="108013" cy="54387"/>
            </a:xfrm>
            <a:grpFill/>
          </p:grpSpPr>
          <p:sp>
            <p:nvSpPr>
              <p:cNvPr id="75" name="Vrije vorm: vorm 74">
                <a:extLst>
                  <a:ext uri="{FF2B5EF4-FFF2-40B4-BE49-F238E27FC236}">
                    <a16:creationId xmlns:a16="http://schemas.microsoft.com/office/drawing/2014/main" id="{8095E001-C072-4DB0-AE23-AF3AF51170D6}"/>
                  </a:ext>
                </a:extLst>
              </p:cNvPr>
              <p:cNvSpPr/>
              <p:nvPr/>
            </p:nvSpPr>
            <p:spPr>
              <a:xfrm>
                <a:off x="4142332" y="-2427022"/>
                <a:ext cx="76009" cy="42671"/>
              </a:xfrm>
              <a:custGeom>
                <a:avLst/>
                <a:gdLst>
                  <a:gd name="connsiteX0" fmla="*/ 76010 w 76009"/>
                  <a:gd name="connsiteY0" fmla="*/ 17335 h 42671"/>
                  <a:gd name="connsiteX1" fmla="*/ 6287 w 76009"/>
                  <a:gd name="connsiteY1" fmla="*/ 42672 h 42671"/>
                  <a:gd name="connsiteX2" fmla="*/ 0 w 76009"/>
                  <a:gd name="connsiteY2" fmla="*/ 25336 h 42671"/>
                  <a:gd name="connsiteX3" fmla="*/ 69723 w 76009"/>
                  <a:gd name="connsiteY3" fmla="*/ 0 h 42671"/>
                  <a:gd name="connsiteX4" fmla="*/ 76010 w 76009"/>
                  <a:gd name="connsiteY4" fmla="*/ 17335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09" h="42671">
                    <a:moveTo>
                      <a:pt x="76010" y="17335"/>
                    </a:moveTo>
                    <a:lnTo>
                      <a:pt x="6287" y="42672"/>
                    </a:lnTo>
                    <a:lnTo>
                      <a:pt x="0" y="25336"/>
                    </a:lnTo>
                    <a:lnTo>
                      <a:pt x="69723" y="0"/>
                    </a:lnTo>
                    <a:lnTo>
                      <a:pt x="76010" y="173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Vrije vorm: vorm 75">
                <a:extLst>
                  <a:ext uri="{FF2B5EF4-FFF2-40B4-BE49-F238E27FC236}">
                    <a16:creationId xmlns:a16="http://schemas.microsoft.com/office/drawing/2014/main" id="{CE8F5479-6E69-42E9-BA5A-775875CA0EC6}"/>
                  </a:ext>
                </a:extLst>
              </p:cNvPr>
              <p:cNvSpPr/>
              <p:nvPr/>
            </p:nvSpPr>
            <p:spPr>
              <a:xfrm>
                <a:off x="4174336" y="-2438738"/>
                <a:ext cx="76009" cy="42671"/>
              </a:xfrm>
              <a:custGeom>
                <a:avLst/>
                <a:gdLst>
                  <a:gd name="connsiteX0" fmla="*/ 76009 w 76009"/>
                  <a:gd name="connsiteY0" fmla="*/ 17335 h 42671"/>
                  <a:gd name="connsiteX1" fmla="*/ 6287 w 76009"/>
                  <a:gd name="connsiteY1" fmla="*/ 42672 h 42671"/>
                  <a:gd name="connsiteX2" fmla="*/ 0 w 76009"/>
                  <a:gd name="connsiteY2" fmla="*/ 25336 h 42671"/>
                  <a:gd name="connsiteX3" fmla="*/ 69723 w 76009"/>
                  <a:gd name="connsiteY3" fmla="*/ 0 h 42671"/>
                  <a:gd name="connsiteX4" fmla="*/ 76009 w 76009"/>
                  <a:gd name="connsiteY4" fmla="*/ 17335 h 4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09" h="42671">
                    <a:moveTo>
                      <a:pt x="76009" y="17335"/>
                    </a:moveTo>
                    <a:lnTo>
                      <a:pt x="6287" y="42672"/>
                    </a:lnTo>
                    <a:lnTo>
                      <a:pt x="0" y="25336"/>
                    </a:lnTo>
                    <a:lnTo>
                      <a:pt x="69723" y="0"/>
                    </a:lnTo>
                    <a:lnTo>
                      <a:pt x="76009" y="173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7" name="Vrije vorm: vorm 66">
              <a:extLst>
                <a:ext uri="{FF2B5EF4-FFF2-40B4-BE49-F238E27FC236}">
                  <a16:creationId xmlns:a16="http://schemas.microsoft.com/office/drawing/2014/main" id="{88084FBB-0EAD-4FBF-BB37-463CF21398FB}"/>
                </a:ext>
              </a:extLst>
            </p:cNvPr>
            <p:cNvSpPr/>
            <p:nvPr/>
          </p:nvSpPr>
          <p:spPr>
            <a:xfrm>
              <a:off x="3949356" y="-2483982"/>
              <a:ext cx="213931" cy="249364"/>
            </a:xfrm>
            <a:custGeom>
              <a:avLst/>
              <a:gdLst>
                <a:gd name="connsiteX0" fmla="*/ 140017 w 213931"/>
                <a:gd name="connsiteY0" fmla="*/ 112204 h 249364"/>
                <a:gd name="connsiteX1" fmla="*/ 116300 w 213931"/>
                <a:gd name="connsiteY1" fmla="*/ 196120 h 249364"/>
                <a:gd name="connsiteX2" fmla="*/ 201930 w 213931"/>
                <a:gd name="connsiteY2" fmla="*/ 164973 h 249364"/>
                <a:gd name="connsiteX3" fmla="*/ 213932 w 213931"/>
                <a:gd name="connsiteY3" fmla="*/ 197929 h 249364"/>
                <a:gd name="connsiteX4" fmla="*/ 72580 w 213931"/>
                <a:gd name="connsiteY4" fmla="*/ 249365 h 249364"/>
                <a:gd name="connsiteX5" fmla="*/ 65056 w 213931"/>
                <a:gd name="connsiteY5" fmla="*/ 228695 h 249364"/>
                <a:gd name="connsiteX6" fmla="*/ 96012 w 213931"/>
                <a:gd name="connsiteY6" fmla="*/ 126968 h 249364"/>
                <a:gd name="connsiteX7" fmla="*/ 7525 w 213931"/>
                <a:gd name="connsiteY7" fmla="*/ 70866 h 249364"/>
                <a:gd name="connsiteX8" fmla="*/ 0 w 213931"/>
                <a:gd name="connsiteY8" fmla="*/ 50197 h 249364"/>
                <a:gd name="connsiteX9" fmla="*/ 138017 w 213931"/>
                <a:gd name="connsiteY9" fmla="*/ 0 h 249364"/>
                <a:gd name="connsiteX10" fmla="*/ 150114 w 213931"/>
                <a:gd name="connsiteY10" fmla="*/ 33242 h 249364"/>
                <a:gd name="connsiteX11" fmla="*/ 68485 w 213931"/>
                <a:gd name="connsiteY11" fmla="*/ 62960 h 249364"/>
                <a:gd name="connsiteX12" fmla="*/ 139160 w 213931"/>
                <a:gd name="connsiteY12" fmla="*/ 110204 h 249364"/>
                <a:gd name="connsiteX13" fmla="*/ 140017 w 213931"/>
                <a:gd name="connsiteY13" fmla="*/ 112204 h 249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931" h="249364">
                  <a:moveTo>
                    <a:pt x="140017" y="112204"/>
                  </a:moveTo>
                  <a:lnTo>
                    <a:pt x="116300" y="196120"/>
                  </a:lnTo>
                  <a:lnTo>
                    <a:pt x="201930" y="164973"/>
                  </a:lnTo>
                  <a:lnTo>
                    <a:pt x="213932" y="197929"/>
                  </a:lnTo>
                  <a:lnTo>
                    <a:pt x="72580" y="249365"/>
                  </a:lnTo>
                  <a:lnTo>
                    <a:pt x="65056" y="228695"/>
                  </a:lnTo>
                  <a:lnTo>
                    <a:pt x="96012" y="126968"/>
                  </a:lnTo>
                  <a:lnTo>
                    <a:pt x="7525" y="70866"/>
                  </a:lnTo>
                  <a:lnTo>
                    <a:pt x="0" y="50197"/>
                  </a:lnTo>
                  <a:lnTo>
                    <a:pt x="138017" y="0"/>
                  </a:lnTo>
                  <a:lnTo>
                    <a:pt x="150114" y="33242"/>
                  </a:lnTo>
                  <a:lnTo>
                    <a:pt x="68485" y="62960"/>
                  </a:lnTo>
                  <a:lnTo>
                    <a:pt x="139160" y="110204"/>
                  </a:lnTo>
                  <a:lnTo>
                    <a:pt x="140017" y="1122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Vrije vorm: vorm 67">
              <a:extLst>
                <a:ext uri="{FF2B5EF4-FFF2-40B4-BE49-F238E27FC236}">
                  <a16:creationId xmlns:a16="http://schemas.microsoft.com/office/drawing/2014/main" id="{A1BC64A5-8A83-48F8-9DA1-2C729597C261}"/>
                </a:ext>
              </a:extLst>
            </p:cNvPr>
            <p:cNvSpPr/>
            <p:nvPr/>
          </p:nvSpPr>
          <p:spPr>
            <a:xfrm>
              <a:off x="4035081" y="-2217609"/>
              <a:ext cx="57721" cy="58619"/>
            </a:xfrm>
            <a:custGeom>
              <a:avLst/>
              <a:gdLst>
                <a:gd name="connsiteX0" fmla="*/ 11906 w 57721"/>
                <a:gd name="connsiteY0" fmla="*/ 7280 h 58619"/>
                <a:gd name="connsiteX1" fmla="*/ 14288 w 57721"/>
                <a:gd name="connsiteY1" fmla="*/ 12519 h 58619"/>
                <a:gd name="connsiteX2" fmla="*/ 25527 w 57721"/>
                <a:gd name="connsiteY2" fmla="*/ 1279 h 58619"/>
                <a:gd name="connsiteX3" fmla="*/ 38195 w 57721"/>
                <a:gd name="connsiteY3" fmla="*/ 1660 h 58619"/>
                <a:gd name="connsiteX4" fmla="*/ 46673 w 57721"/>
                <a:gd name="connsiteY4" fmla="*/ 13376 h 58619"/>
                <a:gd name="connsiteX5" fmla="*/ 57722 w 57721"/>
                <a:gd name="connsiteY5" fmla="*/ 43761 h 58619"/>
                <a:gd name="connsiteX6" fmla="*/ 45149 w 57721"/>
                <a:gd name="connsiteY6" fmla="*/ 48333 h 58619"/>
                <a:gd name="connsiteX7" fmla="*/ 34195 w 57721"/>
                <a:gd name="connsiteY7" fmla="*/ 18329 h 58619"/>
                <a:gd name="connsiteX8" fmla="*/ 30385 w 57721"/>
                <a:gd name="connsiteY8" fmla="*/ 13186 h 58619"/>
                <a:gd name="connsiteX9" fmla="*/ 23908 w 57721"/>
                <a:gd name="connsiteY9" fmla="*/ 13471 h 58619"/>
                <a:gd name="connsiteX10" fmla="*/ 17621 w 57721"/>
                <a:gd name="connsiteY10" fmla="*/ 20901 h 58619"/>
                <a:gd name="connsiteX11" fmla="*/ 29718 w 57721"/>
                <a:gd name="connsiteY11" fmla="*/ 54048 h 58619"/>
                <a:gd name="connsiteX12" fmla="*/ 17145 w 57721"/>
                <a:gd name="connsiteY12" fmla="*/ 58620 h 58619"/>
                <a:gd name="connsiteX13" fmla="*/ 0 w 57721"/>
                <a:gd name="connsiteY13" fmla="*/ 11662 h 58619"/>
                <a:gd name="connsiteX14" fmla="*/ 11906 w 57721"/>
                <a:gd name="connsiteY14" fmla="*/ 7280 h 5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721" h="58619">
                  <a:moveTo>
                    <a:pt x="11906" y="7280"/>
                  </a:moveTo>
                  <a:lnTo>
                    <a:pt x="14288" y="12519"/>
                  </a:lnTo>
                  <a:cubicBezTo>
                    <a:pt x="16097" y="7090"/>
                    <a:pt x="19812" y="3375"/>
                    <a:pt x="25527" y="1279"/>
                  </a:cubicBezTo>
                  <a:cubicBezTo>
                    <a:pt x="30480" y="-530"/>
                    <a:pt x="34766" y="-435"/>
                    <a:pt x="38195" y="1660"/>
                  </a:cubicBezTo>
                  <a:cubicBezTo>
                    <a:pt x="41719" y="3661"/>
                    <a:pt x="44482" y="7661"/>
                    <a:pt x="46673" y="13376"/>
                  </a:cubicBezTo>
                  <a:lnTo>
                    <a:pt x="57722" y="43761"/>
                  </a:lnTo>
                  <a:lnTo>
                    <a:pt x="45149" y="48333"/>
                  </a:lnTo>
                  <a:lnTo>
                    <a:pt x="34195" y="18329"/>
                  </a:lnTo>
                  <a:cubicBezTo>
                    <a:pt x="33242" y="15662"/>
                    <a:pt x="31909" y="13948"/>
                    <a:pt x="30385" y="13186"/>
                  </a:cubicBezTo>
                  <a:cubicBezTo>
                    <a:pt x="28766" y="12424"/>
                    <a:pt x="26670" y="12519"/>
                    <a:pt x="23908" y="13471"/>
                  </a:cubicBezTo>
                  <a:cubicBezTo>
                    <a:pt x="20383" y="14710"/>
                    <a:pt x="18288" y="17186"/>
                    <a:pt x="17621" y="20901"/>
                  </a:cubicBezTo>
                  <a:lnTo>
                    <a:pt x="29718" y="54048"/>
                  </a:lnTo>
                  <a:lnTo>
                    <a:pt x="17145" y="58620"/>
                  </a:lnTo>
                  <a:lnTo>
                    <a:pt x="0" y="11662"/>
                  </a:lnTo>
                  <a:lnTo>
                    <a:pt x="11906" y="7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Vrije vorm: vorm 68">
              <a:extLst>
                <a:ext uri="{FF2B5EF4-FFF2-40B4-BE49-F238E27FC236}">
                  <a16:creationId xmlns:a16="http://schemas.microsoft.com/office/drawing/2014/main" id="{0B7BB5B5-8FC7-4117-915B-0B302C0D1EB8}"/>
                </a:ext>
              </a:extLst>
            </p:cNvPr>
            <p:cNvSpPr/>
            <p:nvPr/>
          </p:nvSpPr>
          <p:spPr>
            <a:xfrm>
              <a:off x="4092231" y="-2227473"/>
              <a:ext cx="49339" cy="43148"/>
            </a:xfrm>
            <a:custGeom>
              <a:avLst/>
              <a:gdLst>
                <a:gd name="connsiteX0" fmla="*/ 42482 w 49339"/>
                <a:gd name="connsiteY0" fmla="*/ 10287 h 43148"/>
                <a:gd name="connsiteX1" fmla="*/ 3715 w 49339"/>
                <a:gd name="connsiteY1" fmla="*/ 24384 h 43148"/>
                <a:gd name="connsiteX2" fmla="*/ 0 w 49339"/>
                <a:gd name="connsiteY2" fmla="*/ 14097 h 43148"/>
                <a:gd name="connsiteX3" fmla="*/ 38862 w 49339"/>
                <a:gd name="connsiteY3" fmla="*/ 0 h 43148"/>
                <a:gd name="connsiteX4" fmla="*/ 42482 w 49339"/>
                <a:gd name="connsiteY4" fmla="*/ 10287 h 43148"/>
                <a:gd name="connsiteX5" fmla="*/ 49340 w 49339"/>
                <a:gd name="connsiteY5" fmla="*/ 29051 h 43148"/>
                <a:gd name="connsiteX6" fmla="*/ 10478 w 49339"/>
                <a:gd name="connsiteY6" fmla="*/ 43148 h 43148"/>
                <a:gd name="connsiteX7" fmla="*/ 6763 w 49339"/>
                <a:gd name="connsiteY7" fmla="*/ 32861 h 43148"/>
                <a:gd name="connsiteX8" fmla="*/ 45625 w 49339"/>
                <a:gd name="connsiteY8" fmla="*/ 18764 h 43148"/>
                <a:gd name="connsiteX9" fmla="*/ 49340 w 49339"/>
                <a:gd name="connsiteY9" fmla="*/ 29051 h 4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39" h="43148">
                  <a:moveTo>
                    <a:pt x="42482" y="10287"/>
                  </a:moveTo>
                  <a:lnTo>
                    <a:pt x="3715" y="24384"/>
                  </a:lnTo>
                  <a:lnTo>
                    <a:pt x="0" y="14097"/>
                  </a:lnTo>
                  <a:lnTo>
                    <a:pt x="38862" y="0"/>
                  </a:lnTo>
                  <a:lnTo>
                    <a:pt x="42482" y="10287"/>
                  </a:lnTo>
                  <a:close/>
                  <a:moveTo>
                    <a:pt x="49340" y="29051"/>
                  </a:moveTo>
                  <a:lnTo>
                    <a:pt x="10478" y="43148"/>
                  </a:lnTo>
                  <a:lnTo>
                    <a:pt x="6763" y="32861"/>
                  </a:lnTo>
                  <a:lnTo>
                    <a:pt x="45625" y="18764"/>
                  </a:lnTo>
                  <a:lnTo>
                    <a:pt x="49340" y="290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Vrije vorm: vorm 69">
              <a:extLst>
                <a:ext uri="{FF2B5EF4-FFF2-40B4-BE49-F238E27FC236}">
                  <a16:creationId xmlns:a16="http://schemas.microsoft.com/office/drawing/2014/main" id="{3A468C56-614E-4290-9D81-0401056D4DC7}"/>
                </a:ext>
              </a:extLst>
            </p:cNvPr>
            <p:cNvSpPr/>
            <p:nvPr/>
          </p:nvSpPr>
          <p:spPr>
            <a:xfrm>
              <a:off x="4142949" y="-2254639"/>
              <a:ext cx="42867" cy="55433"/>
            </a:xfrm>
            <a:custGeom>
              <a:avLst/>
              <a:gdLst>
                <a:gd name="connsiteX0" fmla="*/ 40436 w 42867"/>
                <a:gd name="connsiteY0" fmla="*/ 25832 h 55433"/>
                <a:gd name="connsiteX1" fmla="*/ 41960 w 42867"/>
                <a:gd name="connsiteY1" fmla="*/ 43739 h 55433"/>
                <a:gd name="connsiteX2" fmla="*/ 31102 w 42867"/>
                <a:gd name="connsiteY2" fmla="*/ 54121 h 55433"/>
                <a:gd name="connsiteX3" fmla="*/ 16243 w 42867"/>
                <a:gd name="connsiteY3" fmla="*/ 53264 h 55433"/>
                <a:gd name="connsiteX4" fmla="*/ 5860 w 42867"/>
                <a:gd name="connsiteY4" fmla="*/ 39071 h 55433"/>
                <a:gd name="connsiteX5" fmla="*/ 2432 w 42867"/>
                <a:gd name="connsiteY5" fmla="*/ 29642 h 55433"/>
                <a:gd name="connsiteX6" fmla="*/ 908 w 42867"/>
                <a:gd name="connsiteY6" fmla="*/ 11639 h 55433"/>
                <a:gd name="connsiteX7" fmla="*/ 11766 w 42867"/>
                <a:gd name="connsiteY7" fmla="*/ 1352 h 55433"/>
                <a:gd name="connsiteX8" fmla="*/ 26625 w 42867"/>
                <a:gd name="connsiteY8" fmla="*/ 2210 h 55433"/>
                <a:gd name="connsiteX9" fmla="*/ 36912 w 42867"/>
                <a:gd name="connsiteY9" fmla="*/ 16402 h 55433"/>
                <a:gd name="connsiteX10" fmla="*/ 40436 w 42867"/>
                <a:gd name="connsiteY10" fmla="*/ 25832 h 55433"/>
                <a:gd name="connsiteX11" fmla="*/ 26434 w 42867"/>
                <a:gd name="connsiteY11" fmla="*/ 19069 h 55433"/>
                <a:gd name="connsiteX12" fmla="*/ 21291 w 42867"/>
                <a:gd name="connsiteY12" fmla="*/ 10401 h 55433"/>
                <a:gd name="connsiteX13" fmla="*/ 14814 w 42867"/>
                <a:gd name="connsiteY13" fmla="*/ 9449 h 55433"/>
                <a:gd name="connsiteX14" fmla="*/ 10528 w 42867"/>
                <a:gd name="connsiteY14" fmla="*/ 14116 h 55433"/>
                <a:gd name="connsiteX15" fmla="*/ 11861 w 42867"/>
                <a:gd name="connsiteY15" fmla="*/ 23450 h 55433"/>
                <a:gd name="connsiteX16" fmla="*/ 16433 w 42867"/>
                <a:gd name="connsiteY16" fmla="*/ 35928 h 55433"/>
                <a:gd name="connsiteX17" fmla="*/ 21577 w 42867"/>
                <a:gd name="connsiteY17" fmla="*/ 44691 h 55433"/>
                <a:gd name="connsiteX18" fmla="*/ 28149 w 42867"/>
                <a:gd name="connsiteY18" fmla="*/ 45739 h 55433"/>
                <a:gd name="connsiteX19" fmla="*/ 32531 w 42867"/>
                <a:gd name="connsiteY19" fmla="*/ 40881 h 55433"/>
                <a:gd name="connsiteX20" fmla="*/ 31007 w 42867"/>
                <a:gd name="connsiteY20" fmla="*/ 31261 h 55433"/>
                <a:gd name="connsiteX21" fmla="*/ 26434 w 42867"/>
                <a:gd name="connsiteY21" fmla="*/ 19069 h 5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67" h="55433">
                  <a:moveTo>
                    <a:pt x="40436" y="25832"/>
                  </a:moveTo>
                  <a:cubicBezTo>
                    <a:pt x="43008" y="32975"/>
                    <a:pt x="43580" y="38881"/>
                    <a:pt x="41960" y="43739"/>
                  </a:cubicBezTo>
                  <a:cubicBezTo>
                    <a:pt x="40341" y="48596"/>
                    <a:pt x="36722" y="52025"/>
                    <a:pt x="31102" y="54121"/>
                  </a:cubicBezTo>
                  <a:cubicBezTo>
                    <a:pt x="25482" y="56121"/>
                    <a:pt x="20529" y="55835"/>
                    <a:pt x="16243" y="53264"/>
                  </a:cubicBezTo>
                  <a:cubicBezTo>
                    <a:pt x="11957" y="50692"/>
                    <a:pt x="8527" y="45929"/>
                    <a:pt x="5860" y="39071"/>
                  </a:cubicBezTo>
                  <a:lnTo>
                    <a:pt x="2432" y="29642"/>
                  </a:lnTo>
                  <a:cubicBezTo>
                    <a:pt x="-140" y="22498"/>
                    <a:pt x="-712" y="16497"/>
                    <a:pt x="908" y="11639"/>
                  </a:cubicBezTo>
                  <a:cubicBezTo>
                    <a:pt x="2527" y="6782"/>
                    <a:pt x="6146" y="3448"/>
                    <a:pt x="11766" y="1352"/>
                  </a:cubicBezTo>
                  <a:cubicBezTo>
                    <a:pt x="17386" y="-743"/>
                    <a:pt x="22339" y="-362"/>
                    <a:pt x="26625" y="2210"/>
                  </a:cubicBezTo>
                  <a:cubicBezTo>
                    <a:pt x="30911" y="4781"/>
                    <a:pt x="34340" y="9544"/>
                    <a:pt x="36912" y="16402"/>
                  </a:cubicBezTo>
                  <a:lnTo>
                    <a:pt x="40436" y="25832"/>
                  </a:lnTo>
                  <a:close/>
                  <a:moveTo>
                    <a:pt x="26434" y="19069"/>
                  </a:moveTo>
                  <a:cubicBezTo>
                    <a:pt x="24910" y="14783"/>
                    <a:pt x="23196" y="11925"/>
                    <a:pt x="21291" y="10401"/>
                  </a:cubicBezTo>
                  <a:cubicBezTo>
                    <a:pt x="19386" y="8877"/>
                    <a:pt x="17291" y="8591"/>
                    <a:pt x="14814" y="9449"/>
                  </a:cubicBezTo>
                  <a:cubicBezTo>
                    <a:pt x="12433" y="10306"/>
                    <a:pt x="11004" y="11925"/>
                    <a:pt x="10528" y="14116"/>
                  </a:cubicBezTo>
                  <a:cubicBezTo>
                    <a:pt x="10051" y="16402"/>
                    <a:pt x="10528" y="19450"/>
                    <a:pt x="11861" y="23450"/>
                  </a:cubicBezTo>
                  <a:lnTo>
                    <a:pt x="16433" y="35928"/>
                  </a:lnTo>
                  <a:cubicBezTo>
                    <a:pt x="17957" y="40119"/>
                    <a:pt x="19672" y="43072"/>
                    <a:pt x="21577" y="44691"/>
                  </a:cubicBezTo>
                  <a:cubicBezTo>
                    <a:pt x="23482" y="46310"/>
                    <a:pt x="25673" y="46691"/>
                    <a:pt x="28149" y="45739"/>
                  </a:cubicBezTo>
                  <a:cubicBezTo>
                    <a:pt x="30625" y="44786"/>
                    <a:pt x="32054" y="43167"/>
                    <a:pt x="32531" y="40881"/>
                  </a:cubicBezTo>
                  <a:cubicBezTo>
                    <a:pt x="32912" y="38500"/>
                    <a:pt x="32435" y="35357"/>
                    <a:pt x="31007" y="31261"/>
                  </a:cubicBezTo>
                  <a:lnTo>
                    <a:pt x="26434" y="190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Vrije vorm: vorm 70">
              <a:extLst>
                <a:ext uri="{FF2B5EF4-FFF2-40B4-BE49-F238E27FC236}">
                  <a16:creationId xmlns:a16="http://schemas.microsoft.com/office/drawing/2014/main" id="{FC7B0572-93BA-4F5B-8EBC-A279304B7B2E}"/>
                </a:ext>
              </a:extLst>
            </p:cNvPr>
            <p:cNvSpPr/>
            <p:nvPr/>
          </p:nvSpPr>
          <p:spPr>
            <a:xfrm>
              <a:off x="4183385" y="-2371292"/>
              <a:ext cx="46863" cy="47520"/>
            </a:xfrm>
            <a:custGeom>
              <a:avLst/>
              <a:gdLst>
                <a:gd name="connsiteX0" fmla="*/ 9525 w 46863"/>
                <a:gd name="connsiteY0" fmla="*/ 5896 h 47520"/>
                <a:gd name="connsiteX1" fmla="*/ 11430 w 46863"/>
                <a:gd name="connsiteY1" fmla="*/ 10182 h 47520"/>
                <a:gd name="connsiteX2" fmla="*/ 20574 w 46863"/>
                <a:gd name="connsiteY2" fmla="*/ 1038 h 47520"/>
                <a:gd name="connsiteX3" fmla="*/ 30956 w 46863"/>
                <a:gd name="connsiteY3" fmla="*/ 1324 h 47520"/>
                <a:gd name="connsiteX4" fmla="*/ 37910 w 46863"/>
                <a:gd name="connsiteY4" fmla="*/ 10849 h 47520"/>
                <a:gd name="connsiteX5" fmla="*/ 46863 w 46863"/>
                <a:gd name="connsiteY5" fmla="*/ 35519 h 47520"/>
                <a:gd name="connsiteX6" fmla="*/ 36671 w 46863"/>
                <a:gd name="connsiteY6" fmla="*/ 39234 h 47520"/>
                <a:gd name="connsiteX7" fmla="*/ 27813 w 46863"/>
                <a:gd name="connsiteY7" fmla="*/ 14754 h 47520"/>
                <a:gd name="connsiteX8" fmla="*/ 24670 w 46863"/>
                <a:gd name="connsiteY8" fmla="*/ 10563 h 47520"/>
                <a:gd name="connsiteX9" fmla="*/ 19431 w 46863"/>
                <a:gd name="connsiteY9" fmla="*/ 10849 h 47520"/>
                <a:gd name="connsiteX10" fmla="*/ 14288 w 46863"/>
                <a:gd name="connsiteY10" fmla="*/ 16850 h 47520"/>
                <a:gd name="connsiteX11" fmla="*/ 24098 w 46863"/>
                <a:gd name="connsiteY11" fmla="*/ 43806 h 47520"/>
                <a:gd name="connsiteX12" fmla="*/ 13907 w 46863"/>
                <a:gd name="connsiteY12" fmla="*/ 47520 h 47520"/>
                <a:gd name="connsiteX13" fmla="*/ 0 w 46863"/>
                <a:gd name="connsiteY13" fmla="*/ 9325 h 47520"/>
                <a:gd name="connsiteX14" fmla="*/ 9525 w 46863"/>
                <a:gd name="connsiteY14" fmla="*/ 5896 h 4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863" h="47520">
                  <a:moveTo>
                    <a:pt x="9525" y="5896"/>
                  </a:moveTo>
                  <a:lnTo>
                    <a:pt x="11430" y="10182"/>
                  </a:lnTo>
                  <a:cubicBezTo>
                    <a:pt x="12954" y="5801"/>
                    <a:pt x="16002" y="2753"/>
                    <a:pt x="20574" y="1038"/>
                  </a:cubicBezTo>
                  <a:cubicBezTo>
                    <a:pt x="24670" y="-390"/>
                    <a:pt x="28099" y="-390"/>
                    <a:pt x="30956" y="1324"/>
                  </a:cubicBezTo>
                  <a:cubicBezTo>
                    <a:pt x="33814" y="3039"/>
                    <a:pt x="36100" y="6182"/>
                    <a:pt x="37910" y="10849"/>
                  </a:cubicBezTo>
                  <a:lnTo>
                    <a:pt x="46863" y="35519"/>
                  </a:lnTo>
                  <a:lnTo>
                    <a:pt x="36671" y="39234"/>
                  </a:lnTo>
                  <a:lnTo>
                    <a:pt x="27813" y="14754"/>
                  </a:lnTo>
                  <a:cubicBezTo>
                    <a:pt x="27051" y="12564"/>
                    <a:pt x="26003" y="11230"/>
                    <a:pt x="24670" y="10563"/>
                  </a:cubicBezTo>
                  <a:cubicBezTo>
                    <a:pt x="23336" y="9896"/>
                    <a:pt x="21622" y="9992"/>
                    <a:pt x="19431" y="10849"/>
                  </a:cubicBezTo>
                  <a:cubicBezTo>
                    <a:pt x="16574" y="11897"/>
                    <a:pt x="14859" y="13897"/>
                    <a:pt x="14288" y="16850"/>
                  </a:cubicBezTo>
                  <a:lnTo>
                    <a:pt x="24098" y="43806"/>
                  </a:lnTo>
                  <a:lnTo>
                    <a:pt x="13907" y="47520"/>
                  </a:lnTo>
                  <a:lnTo>
                    <a:pt x="0" y="9325"/>
                  </a:lnTo>
                  <a:lnTo>
                    <a:pt x="9525" y="58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Vrije vorm: vorm 71">
              <a:extLst>
                <a:ext uri="{FF2B5EF4-FFF2-40B4-BE49-F238E27FC236}">
                  <a16:creationId xmlns:a16="http://schemas.microsoft.com/office/drawing/2014/main" id="{D3862CD0-581A-4C08-871C-9DE9FC292206}"/>
                </a:ext>
              </a:extLst>
            </p:cNvPr>
            <p:cNvSpPr/>
            <p:nvPr/>
          </p:nvSpPr>
          <p:spPr>
            <a:xfrm>
              <a:off x="4219866" y="-2394256"/>
              <a:ext cx="28473" cy="54435"/>
            </a:xfrm>
            <a:custGeom>
              <a:avLst/>
              <a:gdLst>
                <a:gd name="connsiteX0" fmla="*/ 20479 w 28473"/>
                <a:gd name="connsiteY0" fmla="*/ 43244 h 54435"/>
                <a:gd name="connsiteX1" fmla="*/ 25146 w 28473"/>
                <a:gd name="connsiteY1" fmla="*/ 43244 h 54435"/>
                <a:gd name="connsiteX2" fmla="*/ 28099 w 28473"/>
                <a:gd name="connsiteY2" fmla="*/ 46577 h 54435"/>
                <a:gd name="connsiteX3" fmla="*/ 27908 w 28473"/>
                <a:gd name="connsiteY3" fmla="*/ 50959 h 54435"/>
                <a:gd name="connsiteX4" fmla="*/ 24289 w 28473"/>
                <a:gd name="connsiteY4" fmla="*/ 54007 h 54435"/>
                <a:gd name="connsiteX5" fmla="*/ 19621 w 28473"/>
                <a:gd name="connsiteY5" fmla="*/ 54007 h 54435"/>
                <a:gd name="connsiteX6" fmla="*/ 16669 w 28473"/>
                <a:gd name="connsiteY6" fmla="*/ 50768 h 54435"/>
                <a:gd name="connsiteX7" fmla="*/ 16859 w 28473"/>
                <a:gd name="connsiteY7" fmla="*/ 46292 h 54435"/>
                <a:gd name="connsiteX8" fmla="*/ 20479 w 28473"/>
                <a:gd name="connsiteY8" fmla="*/ 43244 h 54435"/>
                <a:gd name="connsiteX9" fmla="*/ 22670 w 28473"/>
                <a:gd name="connsiteY9" fmla="*/ 36195 h 54435"/>
                <a:gd name="connsiteX10" fmla="*/ 14192 w 28473"/>
                <a:gd name="connsiteY10" fmla="*/ 39243 h 54435"/>
                <a:gd name="connsiteX11" fmla="*/ 0 w 28473"/>
                <a:gd name="connsiteY11" fmla="*/ 4000 h 54435"/>
                <a:gd name="connsiteX12" fmla="*/ 10858 w 28473"/>
                <a:gd name="connsiteY12" fmla="*/ 0 h 54435"/>
                <a:gd name="connsiteX13" fmla="*/ 22670 w 28473"/>
                <a:gd name="connsiteY13" fmla="*/ 36195 h 5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73" h="54435">
                  <a:moveTo>
                    <a:pt x="20479" y="43244"/>
                  </a:moveTo>
                  <a:cubicBezTo>
                    <a:pt x="22193" y="42577"/>
                    <a:pt x="23813" y="42577"/>
                    <a:pt x="25146" y="43244"/>
                  </a:cubicBezTo>
                  <a:cubicBezTo>
                    <a:pt x="26575" y="43910"/>
                    <a:pt x="27527" y="44958"/>
                    <a:pt x="28099" y="46577"/>
                  </a:cubicBezTo>
                  <a:cubicBezTo>
                    <a:pt x="28670" y="48101"/>
                    <a:pt x="28575" y="49625"/>
                    <a:pt x="27908" y="50959"/>
                  </a:cubicBezTo>
                  <a:cubicBezTo>
                    <a:pt x="27241" y="52292"/>
                    <a:pt x="26003" y="53340"/>
                    <a:pt x="24289" y="54007"/>
                  </a:cubicBezTo>
                  <a:cubicBezTo>
                    <a:pt x="22574" y="54578"/>
                    <a:pt x="21050" y="54578"/>
                    <a:pt x="19621" y="54007"/>
                  </a:cubicBezTo>
                  <a:cubicBezTo>
                    <a:pt x="18193" y="53435"/>
                    <a:pt x="17240" y="52292"/>
                    <a:pt x="16669" y="50768"/>
                  </a:cubicBezTo>
                  <a:cubicBezTo>
                    <a:pt x="16097" y="49244"/>
                    <a:pt x="16192" y="47720"/>
                    <a:pt x="16859" y="46292"/>
                  </a:cubicBezTo>
                  <a:cubicBezTo>
                    <a:pt x="17526" y="44863"/>
                    <a:pt x="18764" y="43910"/>
                    <a:pt x="20479" y="43244"/>
                  </a:cubicBezTo>
                  <a:close/>
                  <a:moveTo>
                    <a:pt x="22670" y="36195"/>
                  </a:moveTo>
                  <a:lnTo>
                    <a:pt x="14192" y="39243"/>
                  </a:lnTo>
                  <a:lnTo>
                    <a:pt x="0" y="4000"/>
                  </a:lnTo>
                  <a:lnTo>
                    <a:pt x="10858" y="0"/>
                  </a:lnTo>
                  <a:lnTo>
                    <a:pt x="22670" y="361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Vrije vorm: vorm 72">
              <a:extLst>
                <a:ext uri="{FF2B5EF4-FFF2-40B4-BE49-F238E27FC236}">
                  <a16:creationId xmlns:a16="http://schemas.microsoft.com/office/drawing/2014/main" id="{7756C53F-85E4-4A67-BBDB-57ED94EA7947}"/>
                </a:ext>
              </a:extLst>
            </p:cNvPr>
            <p:cNvSpPr/>
            <p:nvPr/>
          </p:nvSpPr>
          <p:spPr>
            <a:xfrm>
              <a:off x="4141380" y="-2481315"/>
              <a:ext cx="48768" cy="50958"/>
            </a:xfrm>
            <a:custGeom>
              <a:avLst/>
              <a:gdLst>
                <a:gd name="connsiteX0" fmla="*/ 21146 w 48768"/>
                <a:gd name="connsiteY0" fmla="*/ 17717 h 50958"/>
                <a:gd name="connsiteX1" fmla="*/ 23432 w 48768"/>
                <a:gd name="connsiteY1" fmla="*/ 4000 h 50958"/>
                <a:gd name="connsiteX2" fmla="*/ 34385 w 48768"/>
                <a:gd name="connsiteY2" fmla="*/ 0 h 50958"/>
                <a:gd name="connsiteX3" fmla="*/ 30290 w 48768"/>
                <a:gd name="connsiteY3" fmla="*/ 22670 h 50958"/>
                <a:gd name="connsiteX4" fmla="*/ 48768 w 48768"/>
                <a:gd name="connsiteY4" fmla="*/ 38005 h 50958"/>
                <a:gd name="connsiteX5" fmla="*/ 37814 w 48768"/>
                <a:gd name="connsiteY5" fmla="*/ 42005 h 50958"/>
                <a:gd name="connsiteX6" fmla="*/ 26670 w 48768"/>
                <a:gd name="connsiteY6" fmla="*/ 32480 h 50958"/>
                <a:gd name="connsiteX7" fmla="*/ 24289 w 48768"/>
                <a:gd name="connsiteY7" fmla="*/ 46958 h 50958"/>
                <a:gd name="connsiteX8" fmla="*/ 13335 w 48768"/>
                <a:gd name="connsiteY8" fmla="*/ 50959 h 50958"/>
                <a:gd name="connsiteX9" fmla="*/ 17621 w 48768"/>
                <a:gd name="connsiteY9" fmla="*/ 27337 h 50958"/>
                <a:gd name="connsiteX10" fmla="*/ 0 w 48768"/>
                <a:gd name="connsiteY10" fmla="*/ 12573 h 50958"/>
                <a:gd name="connsiteX11" fmla="*/ 10954 w 48768"/>
                <a:gd name="connsiteY11" fmla="*/ 8573 h 50958"/>
                <a:gd name="connsiteX12" fmla="*/ 21146 w 48768"/>
                <a:gd name="connsiteY12" fmla="*/ 17717 h 5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768" h="50958">
                  <a:moveTo>
                    <a:pt x="21146" y="17717"/>
                  </a:moveTo>
                  <a:lnTo>
                    <a:pt x="23432" y="4000"/>
                  </a:lnTo>
                  <a:lnTo>
                    <a:pt x="34385" y="0"/>
                  </a:lnTo>
                  <a:lnTo>
                    <a:pt x="30290" y="22670"/>
                  </a:lnTo>
                  <a:lnTo>
                    <a:pt x="48768" y="38005"/>
                  </a:lnTo>
                  <a:lnTo>
                    <a:pt x="37814" y="42005"/>
                  </a:lnTo>
                  <a:lnTo>
                    <a:pt x="26670" y="32480"/>
                  </a:lnTo>
                  <a:lnTo>
                    <a:pt x="24289" y="46958"/>
                  </a:lnTo>
                  <a:lnTo>
                    <a:pt x="13335" y="50959"/>
                  </a:lnTo>
                  <a:lnTo>
                    <a:pt x="17621" y="27337"/>
                  </a:lnTo>
                  <a:lnTo>
                    <a:pt x="0" y="12573"/>
                  </a:lnTo>
                  <a:lnTo>
                    <a:pt x="10954" y="8573"/>
                  </a:lnTo>
                  <a:lnTo>
                    <a:pt x="21146" y="177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Vrije vorm: vorm 73">
              <a:extLst>
                <a:ext uri="{FF2B5EF4-FFF2-40B4-BE49-F238E27FC236}">
                  <a16:creationId xmlns:a16="http://schemas.microsoft.com/office/drawing/2014/main" id="{5210C230-9ADE-472B-AD8D-F01BBA763929}"/>
                </a:ext>
              </a:extLst>
            </p:cNvPr>
            <p:cNvSpPr/>
            <p:nvPr/>
          </p:nvSpPr>
          <p:spPr>
            <a:xfrm>
              <a:off x="4177479" y="-2515573"/>
              <a:ext cx="33432" cy="34067"/>
            </a:xfrm>
            <a:custGeom>
              <a:avLst/>
              <a:gdLst>
                <a:gd name="connsiteX0" fmla="*/ 6858 w 33432"/>
                <a:gd name="connsiteY0" fmla="*/ 4159 h 34067"/>
                <a:gd name="connsiteX1" fmla="*/ 8192 w 33432"/>
                <a:gd name="connsiteY1" fmla="*/ 7207 h 34067"/>
                <a:gd name="connsiteX2" fmla="*/ 14669 w 33432"/>
                <a:gd name="connsiteY2" fmla="*/ 730 h 34067"/>
                <a:gd name="connsiteX3" fmla="*/ 22098 w 33432"/>
                <a:gd name="connsiteY3" fmla="*/ 920 h 34067"/>
                <a:gd name="connsiteX4" fmla="*/ 27051 w 33432"/>
                <a:gd name="connsiteY4" fmla="*/ 7778 h 34067"/>
                <a:gd name="connsiteX5" fmla="*/ 33433 w 33432"/>
                <a:gd name="connsiteY5" fmla="*/ 25400 h 34067"/>
                <a:gd name="connsiteX6" fmla="*/ 26098 w 33432"/>
                <a:gd name="connsiteY6" fmla="*/ 28067 h 34067"/>
                <a:gd name="connsiteX7" fmla="*/ 19717 w 33432"/>
                <a:gd name="connsiteY7" fmla="*/ 10636 h 34067"/>
                <a:gd name="connsiteX8" fmla="*/ 17526 w 33432"/>
                <a:gd name="connsiteY8" fmla="*/ 7683 h 34067"/>
                <a:gd name="connsiteX9" fmla="*/ 13811 w 33432"/>
                <a:gd name="connsiteY9" fmla="*/ 7874 h 34067"/>
                <a:gd name="connsiteX10" fmla="*/ 10192 w 33432"/>
                <a:gd name="connsiteY10" fmla="*/ 12160 h 34067"/>
                <a:gd name="connsiteX11" fmla="*/ 17240 w 33432"/>
                <a:gd name="connsiteY11" fmla="*/ 31400 h 34067"/>
                <a:gd name="connsiteX12" fmla="*/ 9906 w 33432"/>
                <a:gd name="connsiteY12" fmla="*/ 34067 h 34067"/>
                <a:gd name="connsiteX13" fmla="*/ 0 w 33432"/>
                <a:gd name="connsiteY13" fmla="*/ 6826 h 34067"/>
                <a:gd name="connsiteX14" fmla="*/ 6858 w 33432"/>
                <a:gd name="connsiteY14" fmla="*/ 4159 h 3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32" h="34067">
                  <a:moveTo>
                    <a:pt x="6858" y="4159"/>
                  </a:moveTo>
                  <a:lnTo>
                    <a:pt x="8192" y="7207"/>
                  </a:lnTo>
                  <a:cubicBezTo>
                    <a:pt x="9239" y="4064"/>
                    <a:pt x="11430" y="1873"/>
                    <a:pt x="14669" y="730"/>
                  </a:cubicBezTo>
                  <a:cubicBezTo>
                    <a:pt x="17526" y="-318"/>
                    <a:pt x="20003" y="-223"/>
                    <a:pt x="22098" y="920"/>
                  </a:cubicBezTo>
                  <a:cubicBezTo>
                    <a:pt x="24098" y="2063"/>
                    <a:pt x="25813" y="4349"/>
                    <a:pt x="27051" y="7778"/>
                  </a:cubicBezTo>
                  <a:lnTo>
                    <a:pt x="33433" y="25400"/>
                  </a:lnTo>
                  <a:lnTo>
                    <a:pt x="26098" y="28067"/>
                  </a:lnTo>
                  <a:lnTo>
                    <a:pt x="19717" y="10636"/>
                  </a:lnTo>
                  <a:cubicBezTo>
                    <a:pt x="19145" y="9112"/>
                    <a:pt x="18383" y="8064"/>
                    <a:pt x="17526" y="7683"/>
                  </a:cubicBezTo>
                  <a:cubicBezTo>
                    <a:pt x="16669" y="7302"/>
                    <a:pt x="15335" y="7302"/>
                    <a:pt x="13811" y="7874"/>
                  </a:cubicBezTo>
                  <a:cubicBezTo>
                    <a:pt x="11716" y="8636"/>
                    <a:pt x="10573" y="10064"/>
                    <a:pt x="10192" y="12160"/>
                  </a:cubicBezTo>
                  <a:lnTo>
                    <a:pt x="17240" y="31400"/>
                  </a:lnTo>
                  <a:lnTo>
                    <a:pt x="9906" y="34067"/>
                  </a:lnTo>
                  <a:lnTo>
                    <a:pt x="0" y="6826"/>
                  </a:lnTo>
                  <a:lnTo>
                    <a:pt x="6858" y="4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7" name="Graphic 9">
            <a:extLst>
              <a:ext uri="{FF2B5EF4-FFF2-40B4-BE49-F238E27FC236}">
                <a16:creationId xmlns:a16="http://schemas.microsoft.com/office/drawing/2014/main" id="{BDA605E4-3666-48B5-A794-759B88F2D3AC}"/>
              </a:ext>
            </a:extLst>
          </p:cNvPr>
          <p:cNvGrpSpPr/>
          <p:nvPr userDrawn="1"/>
        </p:nvGrpSpPr>
        <p:grpSpPr>
          <a:xfrm>
            <a:off x="-1601728" y="904778"/>
            <a:ext cx="215497" cy="118865"/>
            <a:chOff x="7952713" y="-2355680"/>
            <a:chExt cx="286827" cy="158210"/>
          </a:xfrm>
          <a:solidFill>
            <a:srgbClr val="EE7D11">
              <a:alpha val="10196"/>
            </a:srgbClr>
          </a:solidFill>
        </p:grpSpPr>
        <p:sp>
          <p:nvSpPr>
            <p:cNvPr id="78" name="Vrije vorm: vorm 77">
              <a:extLst>
                <a:ext uri="{FF2B5EF4-FFF2-40B4-BE49-F238E27FC236}">
                  <a16:creationId xmlns:a16="http://schemas.microsoft.com/office/drawing/2014/main" id="{7CFA85E9-80F8-4D1E-ADFA-25047E514B4E}"/>
                </a:ext>
              </a:extLst>
            </p:cNvPr>
            <p:cNvSpPr/>
            <p:nvPr/>
          </p:nvSpPr>
          <p:spPr>
            <a:xfrm>
              <a:off x="8103685" y="-2355680"/>
              <a:ext cx="135855" cy="158210"/>
            </a:xfrm>
            <a:custGeom>
              <a:avLst/>
              <a:gdLst>
                <a:gd name="connsiteX0" fmla="*/ 40957 w 135855"/>
                <a:gd name="connsiteY0" fmla="*/ 104394 h 158210"/>
                <a:gd name="connsiteX1" fmla="*/ 31432 w 135855"/>
                <a:gd name="connsiteY1" fmla="*/ 158210 h 158210"/>
                <a:gd name="connsiteX2" fmla="*/ 0 w 135855"/>
                <a:gd name="connsiteY2" fmla="*/ 152686 h 158210"/>
                <a:gd name="connsiteX3" fmla="*/ 26956 w 135855"/>
                <a:gd name="connsiteY3" fmla="*/ 0 h 158210"/>
                <a:gd name="connsiteX4" fmla="*/ 86487 w 135855"/>
                <a:gd name="connsiteY4" fmla="*/ 10477 h 158210"/>
                <a:gd name="connsiteX5" fmla="*/ 115634 w 135855"/>
                <a:gd name="connsiteY5" fmla="*/ 22098 h 158210"/>
                <a:gd name="connsiteX6" fmla="*/ 132588 w 135855"/>
                <a:gd name="connsiteY6" fmla="*/ 43529 h 158210"/>
                <a:gd name="connsiteX7" fmla="*/ 134969 w 135855"/>
                <a:gd name="connsiteY7" fmla="*/ 71152 h 158210"/>
                <a:gd name="connsiteX8" fmla="*/ 113347 w 135855"/>
                <a:gd name="connsiteY8" fmla="*/ 103822 h 158210"/>
                <a:gd name="connsiteX9" fmla="*/ 68580 w 135855"/>
                <a:gd name="connsiteY9" fmla="*/ 109252 h 158210"/>
                <a:gd name="connsiteX10" fmla="*/ 40957 w 135855"/>
                <a:gd name="connsiteY10" fmla="*/ 104394 h 158210"/>
                <a:gd name="connsiteX11" fmla="*/ 45434 w 135855"/>
                <a:gd name="connsiteY11" fmla="*/ 78962 h 158210"/>
                <a:gd name="connsiteX12" fmla="*/ 73533 w 135855"/>
                <a:gd name="connsiteY12" fmla="*/ 83915 h 158210"/>
                <a:gd name="connsiteX13" fmla="*/ 93631 w 135855"/>
                <a:gd name="connsiteY13" fmla="*/ 81439 h 158210"/>
                <a:gd name="connsiteX14" fmla="*/ 103156 w 135855"/>
                <a:gd name="connsiteY14" fmla="*/ 65818 h 158210"/>
                <a:gd name="connsiteX15" fmla="*/ 99726 w 135855"/>
                <a:gd name="connsiteY15" fmla="*/ 46482 h 158210"/>
                <a:gd name="connsiteX16" fmla="*/ 82772 w 135855"/>
                <a:gd name="connsiteY16" fmla="*/ 36100 h 158210"/>
                <a:gd name="connsiteX17" fmla="*/ 53911 w 135855"/>
                <a:gd name="connsiteY17" fmla="*/ 31051 h 158210"/>
                <a:gd name="connsiteX18" fmla="*/ 45434 w 135855"/>
                <a:gd name="connsiteY18" fmla="*/ 78962 h 15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855" h="158210">
                  <a:moveTo>
                    <a:pt x="40957" y="104394"/>
                  </a:moveTo>
                  <a:lnTo>
                    <a:pt x="31432" y="158210"/>
                  </a:lnTo>
                  <a:lnTo>
                    <a:pt x="0" y="152686"/>
                  </a:lnTo>
                  <a:lnTo>
                    <a:pt x="26956" y="0"/>
                  </a:lnTo>
                  <a:lnTo>
                    <a:pt x="86487" y="10477"/>
                  </a:lnTo>
                  <a:cubicBezTo>
                    <a:pt x="97917" y="12478"/>
                    <a:pt x="107632" y="16383"/>
                    <a:pt x="115634" y="22098"/>
                  </a:cubicBezTo>
                  <a:cubicBezTo>
                    <a:pt x="123634" y="27813"/>
                    <a:pt x="129254" y="34957"/>
                    <a:pt x="132588" y="43529"/>
                  </a:cubicBezTo>
                  <a:cubicBezTo>
                    <a:pt x="135922" y="52102"/>
                    <a:pt x="136684" y="61246"/>
                    <a:pt x="134969" y="71152"/>
                  </a:cubicBezTo>
                  <a:cubicBezTo>
                    <a:pt x="132302" y="86106"/>
                    <a:pt x="125159" y="96965"/>
                    <a:pt x="113347" y="103822"/>
                  </a:cubicBezTo>
                  <a:cubicBezTo>
                    <a:pt x="101536" y="110680"/>
                    <a:pt x="86677" y="112490"/>
                    <a:pt x="68580" y="109252"/>
                  </a:cubicBezTo>
                  <a:lnTo>
                    <a:pt x="40957" y="104394"/>
                  </a:lnTo>
                  <a:close/>
                  <a:moveTo>
                    <a:pt x="45434" y="78962"/>
                  </a:moveTo>
                  <a:lnTo>
                    <a:pt x="73533" y="83915"/>
                  </a:lnTo>
                  <a:cubicBezTo>
                    <a:pt x="81819" y="85344"/>
                    <a:pt x="88582" y="84582"/>
                    <a:pt x="93631" y="81439"/>
                  </a:cubicBezTo>
                  <a:cubicBezTo>
                    <a:pt x="98679" y="78295"/>
                    <a:pt x="101822" y="73057"/>
                    <a:pt x="103156" y="65818"/>
                  </a:cubicBezTo>
                  <a:cubicBezTo>
                    <a:pt x="104489" y="58293"/>
                    <a:pt x="103346" y="51911"/>
                    <a:pt x="99726" y="46482"/>
                  </a:cubicBezTo>
                  <a:cubicBezTo>
                    <a:pt x="96107" y="41053"/>
                    <a:pt x="90488" y="37624"/>
                    <a:pt x="82772" y="36100"/>
                  </a:cubicBezTo>
                  <a:lnTo>
                    <a:pt x="53911" y="31051"/>
                  </a:lnTo>
                  <a:lnTo>
                    <a:pt x="45434" y="789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Vrije vorm: vorm 78">
              <a:extLst>
                <a:ext uri="{FF2B5EF4-FFF2-40B4-BE49-F238E27FC236}">
                  <a16:creationId xmlns:a16="http://schemas.microsoft.com/office/drawing/2014/main" id="{7BA763EA-4CE5-4FED-B0F2-386D6FE8D5AA}"/>
                </a:ext>
              </a:extLst>
            </p:cNvPr>
            <p:cNvSpPr/>
            <p:nvPr/>
          </p:nvSpPr>
          <p:spPr>
            <a:xfrm>
              <a:off x="7952713" y="-2313865"/>
              <a:ext cx="128111" cy="85629"/>
            </a:xfrm>
            <a:custGeom>
              <a:avLst/>
              <a:gdLst>
                <a:gd name="connsiteX0" fmla="*/ 116872 w 128111"/>
                <a:gd name="connsiteY0" fmla="*/ 85630 h 85629"/>
                <a:gd name="connsiteX1" fmla="*/ 87249 w 128111"/>
                <a:gd name="connsiteY1" fmla="*/ 80391 h 85629"/>
                <a:gd name="connsiteX2" fmla="*/ 94012 w 128111"/>
                <a:gd name="connsiteY2" fmla="*/ 41910 h 85629"/>
                <a:gd name="connsiteX3" fmla="*/ 0 w 128111"/>
                <a:gd name="connsiteY3" fmla="*/ 25336 h 85629"/>
                <a:gd name="connsiteX4" fmla="*/ 4477 w 128111"/>
                <a:gd name="connsiteY4" fmla="*/ 0 h 85629"/>
                <a:gd name="connsiteX5" fmla="*/ 128111 w 128111"/>
                <a:gd name="connsiteY5" fmla="*/ 21812 h 85629"/>
                <a:gd name="connsiteX6" fmla="*/ 116872 w 128111"/>
                <a:gd name="connsiteY6" fmla="*/ 85630 h 8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11" h="85629">
                  <a:moveTo>
                    <a:pt x="116872" y="85630"/>
                  </a:moveTo>
                  <a:lnTo>
                    <a:pt x="87249" y="80391"/>
                  </a:lnTo>
                  <a:lnTo>
                    <a:pt x="94012" y="41910"/>
                  </a:lnTo>
                  <a:lnTo>
                    <a:pt x="0" y="25336"/>
                  </a:lnTo>
                  <a:lnTo>
                    <a:pt x="4477" y="0"/>
                  </a:lnTo>
                  <a:lnTo>
                    <a:pt x="128111" y="21812"/>
                  </a:lnTo>
                  <a:lnTo>
                    <a:pt x="116872" y="856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0" name="Vrije vorm: vorm 79">
            <a:extLst>
              <a:ext uri="{FF2B5EF4-FFF2-40B4-BE49-F238E27FC236}">
                <a16:creationId xmlns:a16="http://schemas.microsoft.com/office/drawing/2014/main" id="{ECE764F0-AD4B-44FB-858A-F9CACAA1B2AD}"/>
              </a:ext>
            </a:extLst>
          </p:cNvPr>
          <p:cNvSpPr/>
          <p:nvPr userDrawn="1"/>
        </p:nvSpPr>
        <p:spPr>
          <a:xfrm>
            <a:off x="-4297363" y="1133483"/>
            <a:ext cx="141194" cy="125950"/>
          </a:xfrm>
          <a:custGeom>
            <a:avLst/>
            <a:gdLst>
              <a:gd name="connsiteX0" fmla="*/ 184309 w 187928"/>
              <a:gd name="connsiteY0" fmla="*/ 33909 h 167640"/>
              <a:gd name="connsiteX1" fmla="*/ 158115 w 187928"/>
              <a:gd name="connsiteY1" fmla="*/ 33909 h 167640"/>
              <a:gd name="connsiteX2" fmla="*/ 158115 w 187928"/>
              <a:gd name="connsiteY2" fmla="*/ 114110 h 167640"/>
              <a:gd name="connsiteX3" fmla="*/ 161544 w 187928"/>
              <a:gd name="connsiteY3" fmla="*/ 127254 h 167640"/>
              <a:gd name="connsiteX4" fmla="*/ 175070 w 187928"/>
              <a:gd name="connsiteY4" fmla="*/ 131350 h 167640"/>
              <a:gd name="connsiteX5" fmla="*/ 187928 w 187928"/>
              <a:gd name="connsiteY5" fmla="*/ 130112 h 167640"/>
              <a:gd name="connsiteX6" fmla="*/ 187928 w 187928"/>
              <a:gd name="connsiteY6" fmla="*/ 163640 h 167640"/>
              <a:gd name="connsiteX7" fmla="*/ 161258 w 187928"/>
              <a:gd name="connsiteY7" fmla="*/ 167640 h 167640"/>
              <a:gd name="connsiteX8" fmla="*/ 113729 w 187928"/>
              <a:gd name="connsiteY8" fmla="*/ 120587 h 167640"/>
              <a:gd name="connsiteX9" fmla="*/ 113729 w 187928"/>
              <a:gd name="connsiteY9" fmla="*/ 34004 h 167640"/>
              <a:gd name="connsiteX10" fmla="*/ 71438 w 187928"/>
              <a:gd name="connsiteY10" fmla="*/ 34004 h 167640"/>
              <a:gd name="connsiteX11" fmla="*/ 71438 w 187928"/>
              <a:gd name="connsiteY11" fmla="*/ 166021 h 167640"/>
              <a:gd name="connsiteX12" fmla="*/ 27146 w 187928"/>
              <a:gd name="connsiteY12" fmla="*/ 166021 h 167640"/>
              <a:gd name="connsiteX13" fmla="*/ 27146 w 187928"/>
              <a:gd name="connsiteY13" fmla="*/ 33909 h 167640"/>
              <a:gd name="connsiteX14" fmla="*/ 0 w 187928"/>
              <a:gd name="connsiteY14" fmla="*/ 33909 h 167640"/>
              <a:gd name="connsiteX15" fmla="*/ 0 w 187928"/>
              <a:gd name="connsiteY15" fmla="*/ 0 h 167640"/>
              <a:gd name="connsiteX16" fmla="*/ 184213 w 187928"/>
              <a:gd name="connsiteY16" fmla="*/ 0 h 167640"/>
              <a:gd name="connsiteX17" fmla="*/ 184213 w 187928"/>
              <a:gd name="connsiteY17" fmla="*/ 33909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928" h="167640">
                <a:moveTo>
                  <a:pt x="184309" y="33909"/>
                </a:moveTo>
                <a:lnTo>
                  <a:pt x="158115" y="33909"/>
                </a:lnTo>
                <a:lnTo>
                  <a:pt x="158115" y="114110"/>
                </a:lnTo>
                <a:cubicBezTo>
                  <a:pt x="158115" y="120110"/>
                  <a:pt x="159258" y="124492"/>
                  <a:pt x="161544" y="127254"/>
                </a:cubicBezTo>
                <a:cubicBezTo>
                  <a:pt x="163830" y="129921"/>
                  <a:pt x="168402" y="131350"/>
                  <a:pt x="175070" y="131350"/>
                </a:cubicBezTo>
                <a:cubicBezTo>
                  <a:pt x="179546" y="131350"/>
                  <a:pt x="183833" y="130969"/>
                  <a:pt x="187928" y="130112"/>
                </a:cubicBezTo>
                <a:lnTo>
                  <a:pt x="187928" y="163640"/>
                </a:lnTo>
                <a:cubicBezTo>
                  <a:pt x="179927" y="166307"/>
                  <a:pt x="171069" y="167640"/>
                  <a:pt x="161258" y="167640"/>
                </a:cubicBezTo>
                <a:cubicBezTo>
                  <a:pt x="130207" y="167640"/>
                  <a:pt x="114395" y="151924"/>
                  <a:pt x="113729" y="120587"/>
                </a:cubicBezTo>
                <a:lnTo>
                  <a:pt x="113729" y="34004"/>
                </a:lnTo>
                <a:lnTo>
                  <a:pt x="71438" y="34004"/>
                </a:lnTo>
                <a:lnTo>
                  <a:pt x="71438" y="166021"/>
                </a:lnTo>
                <a:lnTo>
                  <a:pt x="27146" y="166021"/>
                </a:lnTo>
                <a:lnTo>
                  <a:pt x="27146" y="33909"/>
                </a:lnTo>
                <a:lnTo>
                  <a:pt x="0" y="33909"/>
                </a:lnTo>
                <a:lnTo>
                  <a:pt x="0" y="0"/>
                </a:lnTo>
                <a:lnTo>
                  <a:pt x="184213" y="0"/>
                </a:lnTo>
                <a:lnTo>
                  <a:pt x="184213" y="33909"/>
                </a:lnTo>
                <a:close/>
              </a:path>
            </a:pathLst>
          </a:custGeom>
          <a:solidFill>
            <a:srgbClr val="EE7D11">
              <a:alpha val="10196"/>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1" name="Graphic 9">
            <a:extLst>
              <a:ext uri="{FF2B5EF4-FFF2-40B4-BE49-F238E27FC236}">
                <a16:creationId xmlns:a16="http://schemas.microsoft.com/office/drawing/2014/main" id="{74F9985E-D402-4DE2-BF9C-4E99CF3CDC8E}"/>
              </a:ext>
            </a:extLst>
          </p:cNvPr>
          <p:cNvGrpSpPr/>
          <p:nvPr userDrawn="1"/>
        </p:nvGrpSpPr>
        <p:grpSpPr>
          <a:xfrm>
            <a:off x="-1981143" y="1896127"/>
            <a:ext cx="255193" cy="145486"/>
            <a:chOff x="4372647" y="-2767922"/>
            <a:chExt cx="339661" cy="193643"/>
          </a:xfrm>
          <a:solidFill>
            <a:srgbClr val="EE7D11">
              <a:alpha val="27843"/>
            </a:srgbClr>
          </a:solidFill>
        </p:grpSpPr>
        <p:sp>
          <p:nvSpPr>
            <p:cNvPr id="82" name="Vrije vorm: vorm 81">
              <a:extLst>
                <a:ext uri="{FF2B5EF4-FFF2-40B4-BE49-F238E27FC236}">
                  <a16:creationId xmlns:a16="http://schemas.microsoft.com/office/drawing/2014/main" id="{41B704BE-2F53-4BC8-BB81-AE257E3D86E2}"/>
                </a:ext>
              </a:extLst>
            </p:cNvPr>
            <p:cNvSpPr/>
            <p:nvPr/>
          </p:nvSpPr>
          <p:spPr>
            <a:xfrm>
              <a:off x="4372647" y="-2767922"/>
              <a:ext cx="52006" cy="193547"/>
            </a:xfrm>
            <a:custGeom>
              <a:avLst/>
              <a:gdLst>
                <a:gd name="connsiteX0" fmla="*/ 0 w 52006"/>
                <a:gd name="connsiteY0" fmla="*/ 95726 h 193547"/>
                <a:gd name="connsiteX1" fmla="*/ 5715 w 52006"/>
                <a:gd name="connsiteY1" fmla="*/ 54959 h 193547"/>
                <a:gd name="connsiteX2" fmla="*/ 22574 w 52006"/>
                <a:gd name="connsiteY2" fmla="*/ 20669 h 193547"/>
                <a:gd name="connsiteX3" fmla="*/ 46673 w 52006"/>
                <a:gd name="connsiteY3" fmla="*/ 0 h 193547"/>
                <a:gd name="connsiteX4" fmla="*/ 51911 w 52006"/>
                <a:gd name="connsiteY4" fmla="*/ 14573 h 193547"/>
                <a:gd name="connsiteX5" fmla="*/ 30575 w 52006"/>
                <a:gd name="connsiteY5" fmla="*/ 45815 h 193547"/>
                <a:gd name="connsiteX6" fmla="*/ 22955 w 52006"/>
                <a:gd name="connsiteY6" fmla="*/ 95155 h 193547"/>
                <a:gd name="connsiteX7" fmla="*/ 22955 w 52006"/>
                <a:gd name="connsiteY7" fmla="*/ 98012 h 193547"/>
                <a:gd name="connsiteX8" fmla="*/ 30575 w 52006"/>
                <a:gd name="connsiteY8" fmla="*/ 147542 h 193547"/>
                <a:gd name="connsiteX9" fmla="*/ 52007 w 52006"/>
                <a:gd name="connsiteY9" fmla="*/ 179261 h 193547"/>
                <a:gd name="connsiteX10" fmla="*/ 46768 w 52006"/>
                <a:gd name="connsiteY10" fmla="*/ 193548 h 193547"/>
                <a:gd name="connsiteX11" fmla="*/ 23051 w 52006"/>
                <a:gd name="connsiteY11" fmla="*/ 173355 h 193547"/>
                <a:gd name="connsiteX12" fmla="*/ 6287 w 52006"/>
                <a:gd name="connsiteY12" fmla="*/ 140018 h 193547"/>
                <a:gd name="connsiteX13" fmla="*/ 95 w 52006"/>
                <a:gd name="connsiteY13" fmla="*/ 100584 h 193547"/>
                <a:gd name="connsiteX14" fmla="*/ 95 w 52006"/>
                <a:gd name="connsiteY14" fmla="*/ 95726 h 19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06" h="193547">
                  <a:moveTo>
                    <a:pt x="0" y="95726"/>
                  </a:moveTo>
                  <a:cubicBezTo>
                    <a:pt x="0" y="81439"/>
                    <a:pt x="1905" y="67913"/>
                    <a:pt x="5715" y="54959"/>
                  </a:cubicBezTo>
                  <a:cubicBezTo>
                    <a:pt x="9525" y="42005"/>
                    <a:pt x="15145" y="30670"/>
                    <a:pt x="22574" y="20669"/>
                  </a:cubicBezTo>
                  <a:cubicBezTo>
                    <a:pt x="30004" y="10763"/>
                    <a:pt x="38005" y="3810"/>
                    <a:pt x="46673" y="0"/>
                  </a:cubicBezTo>
                  <a:lnTo>
                    <a:pt x="51911" y="14573"/>
                  </a:lnTo>
                  <a:cubicBezTo>
                    <a:pt x="42767" y="21336"/>
                    <a:pt x="35719" y="31718"/>
                    <a:pt x="30575" y="45815"/>
                  </a:cubicBezTo>
                  <a:cubicBezTo>
                    <a:pt x="25432" y="59912"/>
                    <a:pt x="22955" y="76391"/>
                    <a:pt x="22955" y="95155"/>
                  </a:cubicBezTo>
                  <a:lnTo>
                    <a:pt x="22955" y="98012"/>
                  </a:lnTo>
                  <a:cubicBezTo>
                    <a:pt x="22955" y="116872"/>
                    <a:pt x="25527" y="133445"/>
                    <a:pt x="30575" y="147542"/>
                  </a:cubicBezTo>
                  <a:cubicBezTo>
                    <a:pt x="35624" y="161735"/>
                    <a:pt x="42767" y="172212"/>
                    <a:pt x="52007" y="179261"/>
                  </a:cubicBezTo>
                  <a:lnTo>
                    <a:pt x="46768" y="193548"/>
                  </a:lnTo>
                  <a:cubicBezTo>
                    <a:pt x="38291" y="189738"/>
                    <a:pt x="30385" y="183071"/>
                    <a:pt x="23051" y="173355"/>
                  </a:cubicBezTo>
                  <a:cubicBezTo>
                    <a:pt x="15716" y="163735"/>
                    <a:pt x="10096" y="152591"/>
                    <a:pt x="6287" y="140018"/>
                  </a:cubicBezTo>
                  <a:cubicBezTo>
                    <a:pt x="2381" y="127445"/>
                    <a:pt x="381" y="114300"/>
                    <a:pt x="95" y="100584"/>
                  </a:cubicBezTo>
                  <a:lnTo>
                    <a:pt x="95" y="957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Vrije vorm: vorm 82">
              <a:extLst>
                <a:ext uri="{FF2B5EF4-FFF2-40B4-BE49-F238E27FC236}">
                  <a16:creationId xmlns:a16="http://schemas.microsoft.com/office/drawing/2014/main" id="{3CF8AF41-412A-4331-9F5F-B51FA7B3DB26}"/>
                </a:ext>
              </a:extLst>
            </p:cNvPr>
            <p:cNvSpPr/>
            <p:nvPr/>
          </p:nvSpPr>
          <p:spPr>
            <a:xfrm>
              <a:off x="4438655" y="-2760397"/>
              <a:ext cx="93821" cy="143541"/>
            </a:xfrm>
            <a:custGeom>
              <a:avLst/>
              <a:gdLst>
                <a:gd name="connsiteX0" fmla="*/ 36766 w 93821"/>
                <a:gd name="connsiteY0" fmla="*/ 102965 h 143541"/>
                <a:gd name="connsiteX1" fmla="*/ 27051 w 93821"/>
                <a:gd name="connsiteY1" fmla="*/ 112681 h 143541"/>
                <a:gd name="connsiteX2" fmla="*/ 27051 w 93821"/>
                <a:gd name="connsiteY2" fmla="*/ 143542 h 143541"/>
                <a:gd name="connsiteX3" fmla="*/ 0 w 93821"/>
                <a:gd name="connsiteY3" fmla="*/ 143542 h 143541"/>
                <a:gd name="connsiteX4" fmla="*/ 0 w 93821"/>
                <a:gd name="connsiteY4" fmla="*/ 0 h 143541"/>
                <a:gd name="connsiteX5" fmla="*/ 27051 w 93821"/>
                <a:gd name="connsiteY5" fmla="*/ 0 h 143541"/>
                <a:gd name="connsiteX6" fmla="*/ 27051 w 93821"/>
                <a:gd name="connsiteY6" fmla="*/ 79534 h 143541"/>
                <a:gd name="connsiteX7" fmla="*/ 32290 w 93821"/>
                <a:gd name="connsiteY7" fmla="*/ 72771 h 143541"/>
                <a:gd name="connsiteX8" fmla="*/ 58198 w 93821"/>
                <a:gd name="connsiteY8" fmla="*/ 42386 h 143541"/>
                <a:gd name="connsiteX9" fmla="*/ 90678 w 93821"/>
                <a:gd name="connsiteY9" fmla="*/ 42386 h 143541"/>
                <a:gd name="connsiteX10" fmla="*/ 54102 w 93821"/>
                <a:gd name="connsiteY10" fmla="*/ 84582 h 143541"/>
                <a:gd name="connsiteX11" fmla="*/ 93821 w 93821"/>
                <a:gd name="connsiteY11" fmla="*/ 143542 h 143541"/>
                <a:gd name="connsiteX12" fmla="*/ 62770 w 93821"/>
                <a:gd name="connsiteY12" fmla="*/ 143542 h 143541"/>
                <a:gd name="connsiteX13" fmla="*/ 36766 w 93821"/>
                <a:gd name="connsiteY13" fmla="*/ 102965 h 14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821" h="143541">
                  <a:moveTo>
                    <a:pt x="36766" y="102965"/>
                  </a:moveTo>
                  <a:lnTo>
                    <a:pt x="27051" y="112681"/>
                  </a:lnTo>
                  <a:lnTo>
                    <a:pt x="27051" y="143542"/>
                  </a:lnTo>
                  <a:lnTo>
                    <a:pt x="0" y="143542"/>
                  </a:lnTo>
                  <a:lnTo>
                    <a:pt x="0" y="0"/>
                  </a:lnTo>
                  <a:lnTo>
                    <a:pt x="27051" y="0"/>
                  </a:lnTo>
                  <a:lnTo>
                    <a:pt x="27051" y="79534"/>
                  </a:lnTo>
                  <a:lnTo>
                    <a:pt x="32290" y="72771"/>
                  </a:lnTo>
                  <a:lnTo>
                    <a:pt x="58198" y="42386"/>
                  </a:lnTo>
                  <a:lnTo>
                    <a:pt x="90678" y="42386"/>
                  </a:lnTo>
                  <a:lnTo>
                    <a:pt x="54102" y="84582"/>
                  </a:lnTo>
                  <a:lnTo>
                    <a:pt x="93821" y="143542"/>
                  </a:lnTo>
                  <a:lnTo>
                    <a:pt x="62770" y="143542"/>
                  </a:lnTo>
                  <a:lnTo>
                    <a:pt x="36766" y="1029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Vrije vorm: vorm 83">
              <a:extLst>
                <a:ext uri="{FF2B5EF4-FFF2-40B4-BE49-F238E27FC236}">
                  <a16:creationId xmlns:a16="http://schemas.microsoft.com/office/drawing/2014/main" id="{7C27EDC8-D5E1-4EDC-9E33-D41211D86476}"/>
                </a:ext>
              </a:extLst>
            </p:cNvPr>
            <p:cNvSpPr/>
            <p:nvPr/>
          </p:nvSpPr>
          <p:spPr>
            <a:xfrm>
              <a:off x="4542192" y="-2752872"/>
              <a:ext cx="30194" cy="137541"/>
            </a:xfrm>
            <a:custGeom>
              <a:avLst/>
              <a:gdLst>
                <a:gd name="connsiteX0" fmla="*/ 15049 w 30194"/>
                <a:gd name="connsiteY0" fmla="*/ 109061 h 137541"/>
                <a:gd name="connsiteX1" fmla="*/ 26003 w 30194"/>
                <a:gd name="connsiteY1" fmla="*/ 113062 h 137541"/>
                <a:gd name="connsiteX2" fmla="*/ 30194 w 30194"/>
                <a:gd name="connsiteY2" fmla="*/ 123349 h 137541"/>
                <a:gd name="connsiteX3" fmla="*/ 26003 w 30194"/>
                <a:gd name="connsiteY3" fmla="*/ 133540 h 137541"/>
                <a:gd name="connsiteX4" fmla="*/ 15049 w 30194"/>
                <a:gd name="connsiteY4" fmla="*/ 137541 h 137541"/>
                <a:gd name="connsiteX5" fmla="*/ 4191 w 30194"/>
                <a:gd name="connsiteY5" fmla="*/ 133540 h 137541"/>
                <a:gd name="connsiteX6" fmla="*/ 0 w 30194"/>
                <a:gd name="connsiteY6" fmla="*/ 123349 h 137541"/>
                <a:gd name="connsiteX7" fmla="*/ 4191 w 30194"/>
                <a:gd name="connsiteY7" fmla="*/ 113157 h 137541"/>
                <a:gd name="connsiteX8" fmla="*/ 15049 w 30194"/>
                <a:gd name="connsiteY8" fmla="*/ 109061 h 137541"/>
                <a:gd name="connsiteX9" fmla="*/ 26289 w 30194"/>
                <a:gd name="connsiteY9" fmla="*/ 94298 h 137541"/>
                <a:gd name="connsiteX10" fmla="*/ 3810 w 30194"/>
                <a:gd name="connsiteY10" fmla="*/ 94298 h 137541"/>
                <a:gd name="connsiteX11" fmla="*/ 667 w 30194"/>
                <a:gd name="connsiteY11" fmla="*/ 0 h 137541"/>
                <a:gd name="connsiteX12" fmla="*/ 29432 w 30194"/>
                <a:gd name="connsiteY12" fmla="*/ 0 h 137541"/>
                <a:gd name="connsiteX13" fmla="*/ 26289 w 30194"/>
                <a:gd name="connsiteY13" fmla="*/ 94298 h 13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94" h="137541">
                  <a:moveTo>
                    <a:pt x="15049" y="109061"/>
                  </a:moveTo>
                  <a:cubicBezTo>
                    <a:pt x="19621" y="109061"/>
                    <a:pt x="23241" y="110395"/>
                    <a:pt x="26003" y="113062"/>
                  </a:cubicBezTo>
                  <a:cubicBezTo>
                    <a:pt x="28765" y="115729"/>
                    <a:pt x="30194" y="119158"/>
                    <a:pt x="30194" y="123349"/>
                  </a:cubicBezTo>
                  <a:cubicBezTo>
                    <a:pt x="30194" y="127444"/>
                    <a:pt x="28765" y="130874"/>
                    <a:pt x="26003" y="133540"/>
                  </a:cubicBezTo>
                  <a:cubicBezTo>
                    <a:pt x="23241" y="136208"/>
                    <a:pt x="19526" y="137541"/>
                    <a:pt x="15049" y="137541"/>
                  </a:cubicBezTo>
                  <a:cubicBezTo>
                    <a:pt x="10573" y="137541"/>
                    <a:pt x="6953" y="136208"/>
                    <a:pt x="4191" y="133540"/>
                  </a:cubicBezTo>
                  <a:cubicBezTo>
                    <a:pt x="1429" y="130874"/>
                    <a:pt x="0" y="127444"/>
                    <a:pt x="0" y="123349"/>
                  </a:cubicBezTo>
                  <a:cubicBezTo>
                    <a:pt x="0" y="119253"/>
                    <a:pt x="1429" y="115824"/>
                    <a:pt x="4191" y="113157"/>
                  </a:cubicBezTo>
                  <a:cubicBezTo>
                    <a:pt x="6953" y="110490"/>
                    <a:pt x="10573" y="109061"/>
                    <a:pt x="15049" y="109061"/>
                  </a:cubicBezTo>
                  <a:close/>
                  <a:moveTo>
                    <a:pt x="26289" y="94298"/>
                  </a:moveTo>
                  <a:lnTo>
                    <a:pt x="3810" y="94298"/>
                  </a:lnTo>
                  <a:lnTo>
                    <a:pt x="667" y="0"/>
                  </a:lnTo>
                  <a:lnTo>
                    <a:pt x="29432" y="0"/>
                  </a:lnTo>
                  <a:lnTo>
                    <a:pt x="26289" y="942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Vrije vorm: vorm 84">
              <a:extLst>
                <a:ext uri="{FF2B5EF4-FFF2-40B4-BE49-F238E27FC236}">
                  <a16:creationId xmlns:a16="http://schemas.microsoft.com/office/drawing/2014/main" id="{522A028A-734C-4293-BA23-E4E722D102B2}"/>
                </a:ext>
              </a:extLst>
            </p:cNvPr>
            <p:cNvSpPr/>
            <p:nvPr/>
          </p:nvSpPr>
          <p:spPr>
            <a:xfrm>
              <a:off x="4586293" y="-2767922"/>
              <a:ext cx="53244" cy="193643"/>
            </a:xfrm>
            <a:custGeom>
              <a:avLst/>
              <a:gdLst>
                <a:gd name="connsiteX0" fmla="*/ 53245 w 53244"/>
                <a:gd name="connsiteY0" fmla="*/ 97917 h 193643"/>
                <a:gd name="connsiteX1" fmla="*/ 47149 w 53244"/>
                <a:gd name="connsiteY1" fmla="*/ 138589 h 193643"/>
                <a:gd name="connsiteX2" fmla="*/ 29623 w 53244"/>
                <a:gd name="connsiteY2" fmla="*/ 173069 h 193643"/>
                <a:gd name="connsiteX3" fmla="*/ 5239 w 53244"/>
                <a:gd name="connsiteY3" fmla="*/ 193643 h 193643"/>
                <a:gd name="connsiteX4" fmla="*/ 0 w 53244"/>
                <a:gd name="connsiteY4" fmla="*/ 179356 h 193643"/>
                <a:gd name="connsiteX5" fmla="*/ 20955 w 53244"/>
                <a:gd name="connsiteY5" fmla="*/ 148495 h 193643"/>
                <a:gd name="connsiteX6" fmla="*/ 28861 w 53244"/>
                <a:gd name="connsiteY6" fmla="*/ 100489 h 193643"/>
                <a:gd name="connsiteX7" fmla="*/ 28861 w 53244"/>
                <a:gd name="connsiteY7" fmla="*/ 95536 h 193643"/>
                <a:gd name="connsiteX8" fmla="*/ 21241 w 53244"/>
                <a:gd name="connsiteY8" fmla="*/ 46292 h 193643"/>
                <a:gd name="connsiteX9" fmla="*/ 0 w 53244"/>
                <a:gd name="connsiteY9" fmla="*/ 14288 h 193643"/>
                <a:gd name="connsiteX10" fmla="*/ 5239 w 53244"/>
                <a:gd name="connsiteY10" fmla="*/ 0 h 193643"/>
                <a:gd name="connsiteX11" fmla="*/ 29242 w 53244"/>
                <a:gd name="connsiteY11" fmla="*/ 20003 h 193643"/>
                <a:gd name="connsiteX12" fmla="*/ 46768 w 53244"/>
                <a:gd name="connsiteY12" fmla="*/ 53721 h 193643"/>
                <a:gd name="connsiteX13" fmla="*/ 53245 w 53244"/>
                <a:gd name="connsiteY13" fmla="*/ 93631 h 193643"/>
                <a:gd name="connsiteX14" fmla="*/ 53245 w 53244"/>
                <a:gd name="connsiteY14" fmla="*/ 97917 h 19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244" h="193643">
                  <a:moveTo>
                    <a:pt x="53245" y="97917"/>
                  </a:moveTo>
                  <a:cubicBezTo>
                    <a:pt x="53245" y="112014"/>
                    <a:pt x="51244" y="125540"/>
                    <a:pt x="47149" y="138589"/>
                  </a:cubicBezTo>
                  <a:cubicBezTo>
                    <a:pt x="43053" y="151638"/>
                    <a:pt x="37243" y="163068"/>
                    <a:pt x="29623" y="173069"/>
                  </a:cubicBezTo>
                  <a:cubicBezTo>
                    <a:pt x="22003" y="183071"/>
                    <a:pt x="13906" y="189928"/>
                    <a:pt x="5239" y="193643"/>
                  </a:cubicBezTo>
                  <a:lnTo>
                    <a:pt x="0" y="179356"/>
                  </a:lnTo>
                  <a:cubicBezTo>
                    <a:pt x="8858" y="172688"/>
                    <a:pt x="15812" y="162401"/>
                    <a:pt x="20955" y="148495"/>
                  </a:cubicBezTo>
                  <a:cubicBezTo>
                    <a:pt x="26098" y="134588"/>
                    <a:pt x="28670" y="118586"/>
                    <a:pt x="28861" y="100489"/>
                  </a:cubicBezTo>
                  <a:lnTo>
                    <a:pt x="28861" y="95536"/>
                  </a:lnTo>
                  <a:cubicBezTo>
                    <a:pt x="28861" y="76867"/>
                    <a:pt x="26289" y="60484"/>
                    <a:pt x="21241" y="46292"/>
                  </a:cubicBezTo>
                  <a:cubicBezTo>
                    <a:pt x="16192" y="32099"/>
                    <a:pt x="9049" y="21431"/>
                    <a:pt x="0" y="14288"/>
                  </a:cubicBezTo>
                  <a:lnTo>
                    <a:pt x="5239" y="0"/>
                  </a:lnTo>
                  <a:cubicBezTo>
                    <a:pt x="13716" y="3715"/>
                    <a:pt x="21717" y="10382"/>
                    <a:pt x="29242" y="20003"/>
                  </a:cubicBezTo>
                  <a:cubicBezTo>
                    <a:pt x="36766" y="29623"/>
                    <a:pt x="42577" y="40957"/>
                    <a:pt x="46768" y="53721"/>
                  </a:cubicBezTo>
                  <a:cubicBezTo>
                    <a:pt x="50959" y="66580"/>
                    <a:pt x="53054" y="79820"/>
                    <a:pt x="53245" y="93631"/>
                  </a:cubicBezTo>
                  <a:lnTo>
                    <a:pt x="53245" y="9791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Vrije vorm: vorm 85">
              <a:extLst>
                <a:ext uri="{FF2B5EF4-FFF2-40B4-BE49-F238E27FC236}">
                  <a16:creationId xmlns:a16="http://schemas.microsoft.com/office/drawing/2014/main" id="{CC5B84E2-6E68-48C5-96FC-D49AF7C60C64}"/>
                </a:ext>
              </a:extLst>
            </p:cNvPr>
            <p:cNvSpPr/>
            <p:nvPr/>
          </p:nvSpPr>
          <p:spPr>
            <a:xfrm>
              <a:off x="4655254" y="-2752968"/>
              <a:ext cx="57054" cy="78009"/>
            </a:xfrm>
            <a:custGeom>
              <a:avLst/>
              <a:gdLst>
                <a:gd name="connsiteX0" fmla="*/ 48196 w 57054"/>
                <a:gd name="connsiteY0" fmla="*/ 48673 h 78009"/>
                <a:gd name="connsiteX1" fmla="*/ 57055 w 57054"/>
                <a:gd name="connsiteY1" fmla="*/ 48673 h 78009"/>
                <a:gd name="connsiteX2" fmla="*/ 57055 w 57054"/>
                <a:gd name="connsiteY2" fmla="*/ 61151 h 78009"/>
                <a:gd name="connsiteX3" fmla="*/ 48196 w 57054"/>
                <a:gd name="connsiteY3" fmla="*/ 61151 h 78009"/>
                <a:gd name="connsiteX4" fmla="*/ 48196 w 57054"/>
                <a:gd name="connsiteY4" fmla="*/ 78010 h 78009"/>
                <a:gd name="connsiteX5" fmla="*/ 32671 w 57054"/>
                <a:gd name="connsiteY5" fmla="*/ 78010 h 78009"/>
                <a:gd name="connsiteX6" fmla="*/ 32671 w 57054"/>
                <a:gd name="connsiteY6" fmla="*/ 61151 h 78009"/>
                <a:gd name="connsiteX7" fmla="*/ 667 w 57054"/>
                <a:gd name="connsiteY7" fmla="*/ 61151 h 78009"/>
                <a:gd name="connsiteX8" fmla="*/ 0 w 57054"/>
                <a:gd name="connsiteY8" fmla="*/ 51435 h 78009"/>
                <a:gd name="connsiteX9" fmla="*/ 32576 w 57054"/>
                <a:gd name="connsiteY9" fmla="*/ 0 h 78009"/>
                <a:gd name="connsiteX10" fmla="*/ 48196 w 57054"/>
                <a:gd name="connsiteY10" fmla="*/ 0 h 78009"/>
                <a:gd name="connsiteX11" fmla="*/ 48196 w 57054"/>
                <a:gd name="connsiteY11" fmla="*/ 48673 h 78009"/>
                <a:gd name="connsiteX12" fmla="*/ 15430 w 57054"/>
                <a:gd name="connsiteY12" fmla="*/ 48673 h 78009"/>
                <a:gd name="connsiteX13" fmla="*/ 32671 w 57054"/>
                <a:gd name="connsiteY13" fmla="*/ 48673 h 78009"/>
                <a:gd name="connsiteX14" fmla="*/ 32671 w 57054"/>
                <a:gd name="connsiteY14" fmla="*/ 21145 h 78009"/>
                <a:gd name="connsiteX15" fmla="*/ 31623 w 57054"/>
                <a:gd name="connsiteY15" fmla="*/ 22955 h 78009"/>
                <a:gd name="connsiteX16" fmla="*/ 15430 w 57054"/>
                <a:gd name="connsiteY16" fmla="*/ 48673 h 7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054" h="78009">
                  <a:moveTo>
                    <a:pt x="48196" y="48673"/>
                  </a:moveTo>
                  <a:lnTo>
                    <a:pt x="57055" y="48673"/>
                  </a:lnTo>
                  <a:lnTo>
                    <a:pt x="57055" y="61151"/>
                  </a:lnTo>
                  <a:lnTo>
                    <a:pt x="48196" y="61151"/>
                  </a:lnTo>
                  <a:lnTo>
                    <a:pt x="48196" y="78010"/>
                  </a:lnTo>
                  <a:lnTo>
                    <a:pt x="32671" y="78010"/>
                  </a:lnTo>
                  <a:lnTo>
                    <a:pt x="32671" y="61151"/>
                  </a:lnTo>
                  <a:lnTo>
                    <a:pt x="667" y="61151"/>
                  </a:lnTo>
                  <a:lnTo>
                    <a:pt x="0" y="51435"/>
                  </a:lnTo>
                  <a:lnTo>
                    <a:pt x="32576" y="0"/>
                  </a:lnTo>
                  <a:lnTo>
                    <a:pt x="48196" y="0"/>
                  </a:lnTo>
                  <a:lnTo>
                    <a:pt x="48196" y="48673"/>
                  </a:lnTo>
                  <a:close/>
                  <a:moveTo>
                    <a:pt x="15430" y="48673"/>
                  </a:moveTo>
                  <a:lnTo>
                    <a:pt x="32671" y="48673"/>
                  </a:lnTo>
                  <a:lnTo>
                    <a:pt x="32671" y="21145"/>
                  </a:lnTo>
                  <a:lnTo>
                    <a:pt x="31623" y="22955"/>
                  </a:lnTo>
                  <a:lnTo>
                    <a:pt x="15430" y="486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7" name="Vrije vorm: vorm 86">
            <a:extLst>
              <a:ext uri="{FF2B5EF4-FFF2-40B4-BE49-F238E27FC236}">
                <a16:creationId xmlns:a16="http://schemas.microsoft.com/office/drawing/2014/main" id="{25F55B50-24FA-4007-B033-806CCDFD3864}"/>
              </a:ext>
            </a:extLst>
          </p:cNvPr>
          <p:cNvSpPr/>
          <p:nvPr userDrawn="1"/>
        </p:nvSpPr>
        <p:spPr>
          <a:xfrm>
            <a:off x="-1014240" y="829885"/>
            <a:ext cx="56248" cy="56248"/>
          </a:xfrm>
          <a:custGeom>
            <a:avLst/>
            <a:gdLst>
              <a:gd name="connsiteX0" fmla="*/ 74866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58107"/>
                  <a:pt x="58107" y="74867"/>
                  <a:pt x="37433" y="74867"/>
                </a:cubicBezTo>
                <a:cubicBezTo>
                  <a:pt x="16759" y="74867"/>
                  <a:pt x="0" y="58107"/>
                  <a:pt x="0" y="37433"/>
                </a:cubicBezTo>
                <a:cubicBezTo>
                  <a:pt x="0" y="16759"/>
                  <a:pt x="16759" y="0"/>
                  <a:pt x="37433" y="0"/>
                </a:cubicBezTo>
                <a:cubicBezTo>
                  <a:pt x="58107" y="0"/>
                  <a:pt x="74866" y="16759"/>
                  <a:pt x="74866" y="37433"/>
                </a:cubicBez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Vrije vorm: vorm 87">
            <a:extLst>
              <a:ext uri="{FF2B5EF4-FFF2-40B4-BE49-F238E27FC236}">
                <a16:creationId xmlns:a16="http://schemas.microsoft.com/office/drawing/2014/main" id="{EAFA1147-7975-4D02-B5C9-5B44A76E21C5}"/>
              </a:ext>
            </a:extLst>
          </p:cNvPr>
          <p:cNvSpPr/>
          <p:nvPr userDrawn="1"/>
        </p:nvSpPr>
        <p:spPr>
          <a:xfrm>
            <a:off x="-131654" y="1085059"/>
            <a:ext cx="56248" cy="56248"/>
          </a:xfrm>
          <a:custGeom>
            <a:avLst/>
            <a:gdLst>
              <a:gd name="connsiteX0" fmla="*/ 74867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7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7" y="37433"/>
                </a:moveTo>
                <a:cubicBezTo>
                  <a:pt x="74867" y="58107"/>
                  <a:pt x="58107" y="74867"/>
                  <a:pt x="37433" y="74867"/>
                </a:cubicBezTo>
                <a:cubicBezTo>
                  <a:pt x="16759" y="74867"/>
                  <a:pt x="0" y="58107"/>
                  <a:pt x="0" y="37433"/>
                </a:cubicBezTo>
                <a:cubicBezTo>
                  <a:pt x="0" y="16759"/>
                  <a:pt x="16759" y="0"/>
                  <a:pt x="37433" y="0"/>
                </a:cubicBezTo>
                <a:cubicBezTo>
                  <a:pt x="58107" y="0"/>
                  <a:pt x="74867" y="16759"/>
                  <a:pt x="74867" y="37433"/>
                </a:cubicBez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Vrije vorm: vorm 88">
            <a:extLst>
              <a:ext uri="{FF2B5EF4-FFF2-40B4-BE49-F238E27FC236}">
                <a16:creationId xmlns:a16="http://schemas.microsoft.com/office/drawing/2014/main" id="{FFF110E8-E303-4417-B0F3-EC0AF1AFD26E}"/>
              </a:ext>
            </a:extLst>
          </p:cNvPr>
          <p:cNvSpPr/>
          <p:nvPr userDrawn="1"/>
        </p:nvSpPr>
        <p:spPr>
          <a:xfrm>
            <a:off x="-2115293" y="-221365"/>
            <a:ext cx="141194" cy="125950"/>
          </a:xfrm>
          <a:custGeom>
            <a:avLst/>
            <a:gdLst>
              <a:gd name="connsiteX0" fmla="*/ 184309 w 187928"/>
              <a:gd name="connsiteY0" fmla="*/ 33909 h 167639"/>
              <a:gd name="connsiteX1" fmla="*/ 158115 w 187928"/>
              <a:gd name="connsiteY1" fmla="*/ 33909 h 167639"/>
              <a:gd name="connsiteX2" fmla="*/ 158115 w 187928"/>
              <a:gd name="connsiteY2" fmla="*/ 114110 h 167639"/>
              <a:gd name="connsiteX3" fmla="*/ 161544 w 187928"/>
              <a:gd name="connsiteY3" fmla="*/ 127254 h 167639"/>
              <a:gd name="connsiteX4" fmla="*/ 175069 w 187928"/>
              <a:gd name="connsiteY4" fmla="*/ 131350 h 167639"/>
              <a:gd name="connsiteX5" fmla="*/ 187928 w 187928"/>
              <a:gd name="connsiteY5" fmla="*/ 130112 h 167639"/>
              <a:gd name="connsiteX6" fmla="*/ 187928 w 187928"/>
              <a:gd name="connsiteY6" fmla="*/ 163640 h 167639"/>
              <a:gd name="connsiteX7" fmla="*/ 161258 w 187928"/>
              <a:gd name="connsiteY7" fmla="*/ 167640 h 167639"/>
              <a:gd name="connsiteX8" fmla="*/ 113729 w 187928"/>
              <a:gd name="connsiteY8" fmla="*/ 120587 h 167639"/>
              <a:gd name="connsiteX9" fmla="*/ 113729 w 187928"/>
              <a:gd name="connsiteY9" fmla="*/ 34004 h 167639"/>
              <a:gd name="connsiteX10" fmla="*/ 71438 w 187928"/>
              <a:gd name="connsiteY10" fmla="*/ 34004 h 167639"/>
              <a:gd name="connsiteX11" fmla="*/ 71438 w 187928"/>
              <a:gd name="connsiteY11" fmla="*/ 166021 h 167639"/>
              <a:gd name="connsiteX12" fmla="*/ 27146 w 187928"/>
              <a:gd name="connsiteY12" fmla="*/ 166021 h 167639"/>
              <a:gd name="connsiteX13" fmla="*/ 27146 w 187928"/>
              <a:gd name="connsiteY13" fmla="*/ 33909 h 167639"/>
              <a:gd name="connsiteX14" fmla="*/ 0 w 187928"/>
              <a:gd name="connsiteY14" fmla="*/ 33909 h 167639"/>
              <a:gd name="connsiteX15" fmla="*/ 0 w 187928"/>
              <a:gd name="connsiteY15" fmla="*/ 0 h 167639"/>
              <a:gd name="connsiteX16" fmla="*/ 184213 w 187928"/>
              <a:gd name="connsiteY16" fmla="*/ 0 h 167639"/>
              <a:gd name="connsiteX17" fmla="*/ 184213 w 187928"/>
              <a:gd name="connsiteY17" fmla="*/ 33909 h 1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928" h="167639">
                <a:moveTo>
                  <a:pt x="184309" y="33909"/>
                </a:moveTo>
                <a:lnTo>
                  <a:pt x="158115" y="33909"/>
                </a:lnTo>
                <a:lnTo>
                  <a:pt x="158115" y="114110"/>
                </a:lnTo>
                <a:cubicBezTo>
                  <a:pt x="158115" y="120110"/>
                  <a:pt x="159258" y="124492"/>
                  <a:pt x="161544" y="127254"/>
                </a:cubicBezTo>
                <a:cubicBezTo>
                  <a:pt x="163830" y="129921"/>
                  <a:pt x="168402" y="131350"/>
                  <a:pt x="175069" y="131350"/>
                </a:cubicBezTo>
                <a:cubicBezTo>
                  <a:pt x="179546" y="131350"/>
                  <a:pt x="183833" y="130969"/>
                  <a:pt x="187928" y="130112"/>
                </a:cubicBezTo>
                <a:lnTo>
                  <a:pt x="187928" y="163640"/>
                </a:lnTo>
                <a:cubicBezTo>
                  <a:pt x="179927" y="166307"/>
                  <a:pt x="171069" y="167640"/>
                  <a:pt x="161258" y="167640"/>
                </a:cubicBezTo>
                <a:cubicBezTo>
                  <a:pt x="130207" y="167640"/>
                  <a:pt x="114395" y="151924"/>
                  <a:pt x="113729" y="120587"/>
                </a:cubicBezTo>
                <a:lnTo>
                  <a:pt x="113729" y="34004"/>
                </a:lnTo>
                <a:lnTo>
                  <a:pt x="71438" y="34004"/>
                </a:lnTo>
                <a:lnTo>
                  <a:pt x="71438" y="166021"/>
                </a:lnTo>
                <a:lnTo>
                  <a:pt x="27146" y="166021"/>
                </a:lnTo>
                <a:lnTo>
                  <a:pt x="27146" y="33909"/>
                </a:lnTo>
                <a:lnTo>
                  <a:pt x="0" y="33909"/>
                </a:lnTo>
                <a:lnTo>
                  <a:pt x="0" y="0"/>
                </a:lnTo>
                <a:lnTo>
                  <a:pt x="184213" y="0"/>
                </a:lnTo>
                <a:lnTo>
                  <a:pt x="184213" y="33909"/>
                </a:lnTo>
                <a:close/>
              </a:path>
            </a:pathLst>
          </a:custGeom>
          <a:solidFill>
            <a:srgbClr val="EE7D11">
              <a:alpha val="10196"/>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Vrije vorm: vorm 89">
            <a:extLst>
              <a:ext uri="{FF2B5EF4-FFF2-40B4-BE49-F238E27FC236}">
                <a16:creationId xmlns:a16="http://schemas.microsoft.com/office/drawing/2014/main" id="{E58E2098-DBAA-448D-92C2-4F46F2B85A61}"/>
              </a:ext>
            </a:extLst>
          </p:cNvPr>
          <p:cNvSpPr/>
          <p:nvPr userDrawn="1"/>
        </p:nvSpPr>
        <p:spPr>
          <a:xfrm>
            <a:off x="-2391670" y="291451"/>
            <a:ext cx="56248" cy="56248"/>
          </a:xfrm>
          <a:custGeom>
            <a:avLst/>
            <a:gdLst>
              <a:gd name="connsiteX0" fmla="*/ 74867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7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7" y="37433"/>
                </a:moveTo>
                <a:cubicBezTo>
                  <a:pt x="74867" y="58107"/>
                  <a:pt x="58107" y="74867"/>
                  <a:pt x="37433" y="74867"/>
                </a:cubicBezTo>
                <a:cubicBezTo>
                  <a:pt x="16759" y="74867"/>
                  <a:pt x="0" y="58107"/>
                  <a:pt x="0" y="37433"/>
                </a:cubicBezTo>
                <a:cubicBezTo>
                  <a:pt x="0" y="16759"/>
                  <a:pt x="16759" y="0"/>
                  <a:pt x="37433" y="0"/>
                </a:cubicBezTo>
                <a:cubicBezTo>
                  <a:pt x="58107" y="0"/>
                  <a:pt x="74867" y="16759"/>
                  <a:pt x="74867" y="37433"/>
                </a:cubicBez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Vrije vorm: vorm 90">
            <a:extLst>
              <a:ext uri="{FF2B5EF4-FFF2-40B4-BE49-F238E27FC236}">
                <a16:creationId xmlns:a16="http://schemas.microsoft.com/office/drawing/2014/main" id="{CE710136-CDF9-4B9C-A85A-8A3BBC08814E}"/>
              </a:ext>
            </a:extLst>
          </p:cNvPr>
          <p:cNvSpPr/>
          <p:nvPr userDrawn="1"/>
        </p:nvSpPr>
        <p:spPr>
          <a:xfrm>
            <a:off x="-1250936" y="642718"/>
            <a:ext cx="56248" cy="56248"/>
          </a:xfrm>
          <a:custGeom>
            <a:avLst/>
            <a:gdLst>
              <a:gd name="connsiteX0" fmla="*/ 74867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7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7" y="37433"/>
                </a:moveTo>
                <a:cubicBezTo>
                  <a:pt x="74867" y="58107"/>
                  <a:pt x="58107" y="74867"/>
                  <a:pt x="37433" y="74867"/>
                </a:cubicBezTo>
                <a:cubicBezTo>
                  <a:pt x="16759" y="74867"/>
                  <a:pt x="0" y="58107"/>
                  <a:pt x="0" y="37433"/>
                </a:cubicBezTo>
                <a:cubicBezTo>
                  <a:pt x="0" y="16759"/>
                  <a:pt x="16759" y="0"/>
                  <a:pt x="37433" y="0"/>
                </a:cubicBezTo>
                <a:cubicBezTo>
                  <a:pt x="58107" y="0"/>
                  <a:pt x="74867" y="16759"/>
                  <a:pt x="74867" y="37433"/>
                </a:cubicBez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Vrije vorm: vorm 91">
            <a:extLst>
              <a:ext uri="{FF2B5EF4-FFF2-40B4-BE49-F238E27FC236}">
                <a16:creationId xmlns:a16="http://schemas.microsoft.com/office/drawing/2014/main" id="{439EAC79-27D7-46E2-8365-858EC4DF81D3}"/>
              </a:ext>
            </a:extLst>
          </p:cNvPr>
          <p:cNvSpPr/>
          <p:nvPr userDrawn="1"/>
        </p:nvSpPr>
        <p:spPr>
          <a:xfrm>
            <a:off x="-1489812" y="-134696"/>
            <a:ext cx="56248" cy="56248"/>
          </a:xfrm>
          <a:custGeom>
            <a:avLst/>
            <a:gdLst>
              <a:gd name="connsiteX0" fmla="*/ 74866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58107"/>
                  <a:pt x="58107" y="74867"/>
                  <a:pt x="37433" y="74867"/>
                </a:cubicBezTo>
                <a:cubicBezTo>
                  <a:pt x="16760" y="74867"/>
                  <a:pt x="0" y="58107"/>
                  <a:pt x="0" y="37433"/>
                </a:cubicBezTo>
                <a:cubicBezTo>
                  <a:pt x="0" y="16759"/>
                  <a:pt x="16760" y="0"/>
                  <a:pt x="37433" y="0"/>
                </a:cubicBezTo>
                <a:cubicBezTo>
                  <a:pt x="58107" y="0"/>
                  <a:pt x="74866" y="16759"/>
                  <a:pt x="74866" y="37433"/>
                </a:cubicBezTo>
                <a:close/>
              </a:path>
            </a:pathLst>
          </a:custGeom>
          <a:solidFill>
            <a:srgbClr val="EE7D11">
              <a:alpha val="10196"/>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Vrije vorm: vorm 92">
            <a:extLst>
              <a:ext uri="{FF2B5EF4-FFF2-40B4-BE49-F238E27FC236}">
                <a16:creationId xmlns:a16="http://schemas.microsoft.com/office/drawing/2014/main" id="{87E2DAD0-1BA7-4121-9D80-E3EC1C5B4939}"/>
              </a:ext>
            </a:extLst>
          </p:cNvPr>
          <p:cNvSpPr/>
          <p:nvPr userDrawn="1"/>
        </p:nvSpPr>
        <p:spPr>
          <a:xfrm>
            <a:off x="-1732509" y="-22968"/>
            <a:ext cx="56248" cy="56248"/>
          </a:xfrm>
          <a:custGeom>
            <a:avLst/>
            <a:gdLst>
              <a:gd name="connsiteX0" fmla="*/ 74866 w 74866"/>
              <a:gd name="connsiteY0" fmla="*/ 37433 h 74866"/>
              <a:gd name="connsiteX1" fmla="*/ 37433 w 74866"/>
              <a:gd name="connsiteY1" fmla="*/ 74867 h 74866"/>
              <a:gd name="connsiteX2" fmla="*/ 0 w 74866"/>
              <a:gd name="connsiteY2" fmla="*/ 37433 h 74866"/>
              <a:gd name="connsiteX3" fmla="*/ 37433 w 74866"/>
              <a:gd name="connsiteY3" fmla="*/ 0 h 74866"/>
              <a:gd name="connsiteX4" fmla="*/ 74866 w 74866"/>
              <a:gd name="connsiteY4" fmla="*/ 37433 h 7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66" h="74866">
                <a:moveTo>
                  <a:pt x="74866" y="37433"/>
                </a:moveTo>
                <a:cubicBezTo>
                  <a:pt x="74866" y="58107"/>
                  <a:pt x="58107" y="74867"/>
                  <a:pt x="37433" y="74867"/>
                </a:cubicBezTo>
                <a:cubicBezTo>
                  <a:pt x="16759" y="74867"/>
                  <a:pt x="0" y="58107"/>
                  <a:pt x="0" y="37433"/>
                </a:cubicBezTo>
                <a:cubicBezTo>
                  <a:pt x="0" y="16759"/>
                  <a:pt x="16759" y="0"/>
                  <a:pt x="37433" y="0"/>
                </a:cubicBezTo>
                <a:cubicBezTo>
                  <a:pt x="58107" y="0"/>
                  <a:pt x="74866" y="16759"/>
                  <a:pt x="74866" y="37433"/>
                </a:cubicBezTo>
                <a:close/>
              </a:path>
            </a:pathLst>
          </a:custGeom>
          <a:solidFill>
            <a:srgbClr val="EE7D11">
              <a:alpha val="27843"/>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138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46000" decel="44000" fill="hold" nodeType="withEffect">
                                  <p:stCondLst>
                                    <p:cond delay="0"/>
                                  </p:stCondLst>
                                  <p:childTnLst>
                                    <p:animMotion origin="layout" path="M -1.04167E-6 4.07407E-6 L 1.07083 0.22592 " pathEditMode="relative" rAng="0" ptsTypes="AA">
                                      <p:cBhvr>
                                        <p:cTn id="6" dur="18000" fill="hold"/>
                                        <p:tgtEl>
                                          <p:spTgt spid="26"/>
                                        </p:tgtEl>
                                        <p:attrNameLst>
                                          <p:attrName>ppt_x</p:attrName>
                                          <p:attrName>ppt_y</p:attrName>
                                        </p:attrNameLst>
                                      </p:cBhvr>
                                      <p:rCtr x="53542" y="11296"/>
                                    </p:animMotion>
                                  </p:childTnLst>
                                </p:cTn>
                              </p:par>
                              <p:par>
                                <p:cTn id="7" presetID="42" presetClass="path" presetSubtype="0" repeatCount="indefinite" accel="46000" decel="44000" fill="hold" grpId="0" nodeType="withEffect">
                                  <p:stCondLst>
                                    <p:cond delay="2500"/>
                                  </p:stCondLst>
                                  <p:childTnLst>
                                    <p:animMotion origin="layout" path="M -2.91667E-6 4.07407E-6 L 1.46732 0.30926 " pathEditMode="relative" rAng="0" ptsTypes="AA">
                                      <p:cBhvr>
                                        <p:cTn id="8" dur="18000" fill="hold"/>
                                        <p:tgtEl>
                                          <p:spTgt spid="29"/>
                                        </p:tgtEl>
                                        <p:attrNameLst>
                                          <p:attrName>ppt_x</p:attrName>
                                          <p:attrName>ppt_y</p:attrName>
                                        </p:attrNameLst>
                                      </p:cBhvr>
                                      <p:rCtr x="73359" y="15463"/>
                                    </p:animMotion>
                                  </p:childTnLst>
                                </p:cTn>
                              </p:par>
                              <p:par>
                                <p:cTn id="9" presetID="42" presetClass="path" presetSubtype="0" repeatCount="indefinite" accel="46000" decel="44000" fill="hold" grpId="0" nodeType="withEffect">
                                  <p:stCondLst>
                                    <p:cond delay="750"/>
                                  </p:stCondLst>
                                  <p:childTnLst>
                                    <p:animMotion origin="layout" path="M -4.16667E-7 -7.40741E-7 L 1.14258 0.53287 " pathEditMode="relative" rAng="0" ptsTypes="AA">
                                      <p:cBhvr>
                                        <p:cTn id="10" dur="18000" fill="hold"/>
                                        <p:tgtEl>
                                          <p:spTgt spid="30"/>
                                        </p:tgtEl>
                                        <p:attrNameLst>
                                          <p:attrName>ppt_x</p:attrName>
                                          <p:attrName>ppt_y</p:attrName>
                                        </p:attrNameLst>
                                      </p:cBhvr>
                                      <p:rCtr x="57122" y="26644"/>
                                    </p:animMotion>
                                  </p:childTnLst>
                                </p:cTn>
                              </p:par>
                              <p:par>
                                <p:cTn id="11" presetID="42" presetClass="path" presetSubtype="0" repeatCount="indefinite" accel="46000" decel="44000" fill="hold" grpId="0" nodeType="withEffect">
                                  <p:stCondLst>
                                    <p:cond delay="2250"/>
                                  </p:stCondLst>
                                  <p:childTnLst>
                                    <p:animMotion origin="layout" path="M 2.29167E-6 -1.11111E-6 L 1.48528 0.06389 " pathEditMode="relative" rAng="0" ptsTypes="AA">
                                      <p:cBhvr>
                                        <p:cTn id="12" dur="18000" fill="hold"/>
                                        <p:tgtEl>
                                          <p:spTgt spid="44"/>
                                        </p:tgtEl>
                                        <p:attrNameLst>
                                          <p:attrName>ppt_x</p:attrName>
                                          <p:attrName>ppt_y</p:attrName>
                                        </p:attrNameLst>
                                      </p:cBhvr>
                                      <p:rCtr x="74258" y="3194"/>
                                    </p:animMotion>
                                  </p:childTnLst>
                                </p:cTn>
                              </p:par>
                              <p:par>
                                <p:cTn id="13" presetID="42" presetClass="path" presetSubtype="0" repeatCount="indefinite" accel="46000" decel="44000" fill="hold" grpId="0" nodeType="withEffect">
                                  <p:stCondLst>
                                    <p:cond delay="3750"/>
                                  </p:stCondLst>
                                  <p:childTnLst>
                                    <p:animMotion origin="layout" path="M -1.66667E-6 -3.33333E-6 L 1.23529 0.61088 " pathEditMode="relative" rAng="0" ptsTypes="AA">
                                      <p:cBhvr>
                                        <p:cTn id="14" dur="18000" fill="hold"/>
                                        <p:tgtEl>
                                          <p:spTgt spid="89"/>
                                        </p:tgtEl>
                                        <p:attrNameLst>
                                          <p:attrName>ppt_x</p:attrName>
                                          <p:attrName>ppt_y</p:attrName>
                                        </p:attrNameLst>
                                      </p:cBhvr>
                                      <p:rCtr x="61758" y="30532"/>
                                    </p:animMotion>
                                  </p:childTnLst>
                                </p:cTn>
                              </p:par>
                              <p:par>
                                <p:cTn id="15" presetID="42" presetClass="path" presetSubtype="0" repeatCount="indefinite" accel="46000" decel="44000" fill="hold" nodeType="withEffect">
                                  <p:stCondLst>
                                    <p:cond delay="3000"/>
                                  </p:stCondLst>
                                  <p:childTnLst>
                                    <p:animMotion origin="layout" path="M -8.33333E-7 7.40741E-7 L 1.29141 0.0243 " pathEditMode="relative" rAng="0" ptsTypes="AA">
                                      <p:cBhvr>
                                        <p:cTn id="16" dur="18000" fill="hold"/>
                                        <p:tgtEl>
                                          <p:spTgt spid="31"/>
                                        </p:tgtEl>
                                        <p:attrNameLst>
                                          <p:attrName>ppt_x</p:attrName>
                                          <p:attrName>ppt_y</p:attrName>
                                        </p:attrNameLst>
                                      </p:cBhvr>
                                      <p:rCtr x="64570" y="1204"/>
                                    </p:animMotion>
                                  </p:childTnLst>
                                </p:cTn>
                              </p:par>
                              <p:par>
                                <p:cTn id="17" presetID="42" presetClass="path" presetSubtype="0" repeatCount="indefinite" accel="46000" decel="44000" fill="hold" nodeType="withEffect">
                                  <p:stCondLst>
                                    <p:cond delay="750"/>
                                  </p:stCondLst>
                                  <p:childTnLst>
                                    <p:animMotion origin="layout" path="M 3.75E-6 2.22222E-6 L 1.08007 0.25347 " pathEditMode="relative" rAng="0" ptsTypes="AA">
                                      <p:cBhvr>
                                        <p:cTn id="18" dur="18000" fill="hold"/>
                                        <p:tgtEl>
                                          <p:spTgt spid="45"/>
                                        </p:tgtEl>
                                        <p:attrNameLst>
                                          <p:attrName>ppt_x</p:attrName>
                                          <p:attrName>ppt_y</p:attrName>
                                        </p:attrNameLst>
                                      </p:cBhvr>
                                      <p:rCtr x="53997" y="12662"/>
                                    </p:animMotion>
                                  </p:childTnLst>
                                </p:cTn>
                              </p:par>
                              <p:par>
                                <p:cTn id="19" presetID="42" presetClass="path" presetSubtype="0" repeatCount="indefinite" accel="46000" decel="44000" fill="hold" grpId="0" nodeType="withEffect">
                                  <p:stCondLst>
                                    <p:cond delay="2250"/>
                                  </p:stCondLst>
                                  <p:childTnLst>
                                    <p:animMotion origin="layout" path="M 2.29167E-6 4.44444E-6 L 1.35442 -0.0507 " pathEditMode="relative" rAng="0" ptsTypes="AA">
                                      <p:cBhvr>
                                        <p:cTn id="20" dur="18000" fill="hold"/>
                                        <p:tgtEl>
                                          <p:spTgt spid="48"/>
                                        </p:tgtEl>
                                        <p:attrNameLst>
                                          <p:attrName>ppt_x</p:attrName>
                                          <p:attrName>ppt_y</p:attrName>
                                        </p:attrNameLst>
                                      </p:cBhvr>
                                      <p:rCtr x="67721" y="-2546"/>
                                    </p:animMotion>
                                  </p:childTnLst>
                                </p:cTn>
                              </p:par>
                              <p:par>
                                <p:cTn id="21" presetID="42" presetClass="path" presetSubtype="0" repeatCount="indefinite" accel="46000" decel="44000" fill="hold" nodeType="withEffect">
                                  <p:stCondLst>
                                    <p:cond delay="3750"/>
                                  </p:stCondLst>
                                  <p:childTnLst>
                                    <p:animMotion origin="layout" path="M 8.33333E-7 4.44444E-6 L 1.16198 0.01828 " pathEditMode="relative" rAng="0" ptsTypes="AA">
                                      <p:cBhvr>
                                        <p:cTn id="22" dur="18000" fill="hold"/>
                                        <p:tgtEl>
                                          <p:spTgt spid="49"/>
                                        </p:tgtEl>
                                        <p:attrNameLst>
                                          <p:attrName>ppt_x</p:attrName>
                                          <p:attrName>ppt_y</p:attrName>
                                        </p:attrNameLst>
                                      </p:cBhvr>
                                      <p:rCtr x="58099" y="903"/>
                                    </p:animMotion>
                                  </p:childTnLst>
                                </p:cTn>
                              </p:par>
                              <p:par>
                                <p:cTn id="23" presetID="42" presetClass="path" presetSubtype="0" repeatCount="indefinite" accel="46000" decel="44000" fill="hold" grpId="0" nodeType="withEffect">
                                  <p:stCondLst>
                                    <p:cond delay="3500"/>
                                  </p:stCondLst>
                                  <p:childTnLst>
                                    <p:animMotion origin="layout" path="M -3.95833E-6 7.40741E-7 L 1.4073 0.27546 " pathEditMode="relative" rAng="0" ptsTypes="AA">
                                      <p:cBhvr>
                                        <p:cTn id="24" dur="18000" fill="hold"/>
                                        <p:tgtEl>
                                          <p:spTgt spid="55"/>
                                        </p:tgtEl>
                                        <p:attrNameLst>
                                          <p:attrName>ppt_x</p:attrName>
                                          <p:attrName>ppt_y</p:attrName>
                                        </p:attrNameLst>
                                      </p:cBhvr>
                                      <p:rCtr x="70365" y="13773"/>
                                    </p:animMotion>
                                  </p:childTnLst>
                                </p:cTn>
                              </p:par>
                              <p:par>
                                <p:cTn id="25" presetID="42" presetClass="path" presetSubtype="0" repeatCount="indefinite" accel="46000" decel="44000" fill="hold" grpId="0" nodeType="withEffect">
                                  <p:stCondLst>
                                    <p:cond delay="250"/>
                                  </p:stCondLst>
                                  <p:childTnLst>
                                    <p:animMotion origin="layout" path="M 1.45833E-6 -4.44444E-6 L 1.21172 0.21528 " pathEditMode="relative" rAng="0" ptsTypes="AA">
                                      <p:cBhvr>
                                        <p:cTn id="26" dur="18000" fill="hold"/>
                                        <p:tgtEl>
                                          <p:spTgt spid="56"/>
                                        </p:tgtEl>
                                        <p:attrNameLst>
                                          <p:attrName>ppt_x</p:attrName>
                                          <p:attrName>ppt_y</p:attrName>
                                        </p:attrNameLst>
                                      </p:cBhvr>
                                      <p:rCtr x="60586" y="10764"/>
                                    </p:animMotion>
                                  </p:childTnLst>
                                </p:cTn>
                              </p:par>
                              <p:par>
                                <p:cTn id="27" presetID="42" presetClass="path" presetSubtype="0" repeatCount="indefinite" accel="46000" decel="44000" fill="hold" grpId="0" nodeType="withEffect">
                                  <p:stCondLst>
                                    <p:cond delay="4500"/>
                                  </p:stCondLst>
                                  <p:childTnLst>
                                    <p:animMotion origin="layout" path="M 2.08333E-7 2.22222E-6 L 1.23385 0.45671 " pathEditMode="relative" rAng="0" ptsTypes="AA">
                                      <p:cBhvr>
                                        <p:cTn id="28" dur="18000" fill="hold"/>
                                        <p:tgtEl>
                                          <p:spTgt spid="90"/>
                                        </p:tgtEl>
                                        <p:attrNameLst>
                                          <p:attrName>ppt_x</p:attrName>
                                          <p:attrName>ppt_y</p:attrName>
                                        </p:attrNameLst>
                                      </p:cBhvr>
                                      <p:rCtr x="61693" y="22824"/>
                                    </p:animMotion>
                                  </p:childTnLst>
                                </p:cTn>
                              </p:par>
                              <p:par>
                                <p:cTn id="29" presetID="42" presetClass="path" presetSubtype="0" repeatCount="indefinite" accel="46000" decel="44000" fill="hold" nodeType="withEffect">
                                  <p:stCondLst>
                                    <p:cond delay="4500"/>
                                  </p:stCondLst>
                                  <p:childTnLst>
                                    <p:animMotion origin="layout" path="M 1.25E-6 4.07407E-6 L 1.14023 0.02176 " pathEditMode="relative" rAng="0" ptsTypes="AA">
                                      <p:cBhvr>
                                        <p:cTn id="30" dur="18000" fill="hold"/>
                                        <p:tgtEl>
                                          <p:spTgt spid="58"/>
                                        </p:tgtEl>
                                        <p:attrNameLst>
                                          <p:attrName>ppt_x</p:attrName>
                                          <p:attrName>ppt_y</p:attrName>
                                        </p:attrNameLst>
                                      </p:cBhvr>
                                      <p:rCtr x="57005" y="1088"/>
                                    </p:animMotion>
                                  </p:childTnLst>
                                </p:cTn>
                              </p:par>
                              <p:par>
                                <p:cTn id="31" presetID="42" presetClass="path" presetSubtype="0" repeatCount="indefinite" accel="46000" decel="44000" fill="hold" grpId="0" nodeType="withEffect">
                                  <p:stCondLst>
                                    <p:cond delay="7000"/>
                                  </p:stCondLst>
                                  <p:childTnLst>
                                    <p:animMotion origin="layout" path="M 4.16667E-7 4.81481E-6 L 1.32474 0.14143 " pathEditMode="relative" rAng="0" ptsTypes="AA">
                                      <p:cBhvr>
                                        <p:cTn id="32" dur="18000" fill="hold"/>
                                        <p:tgtEl>
                                          <p:spTgt spid="91"/>
                                        </p:tgtEl>
                                        <p:attrNameLst>
                                          <p:attrName>ppt_x</p:attrName>
                                          <p:attrName>ppt_y</p:attrName>
                                        </p:attrNameLst>
                                      </p:cBhvr>
                                      <p:rCtr x="66237" y="7060"/>
                                    </p:animMotion>
                                  </p:childTnLst>
                                </p:cTn>
                              </p:par>
                              <p:par>
                                <p:cTn id="33" presetID="42" presetClass="path" presetSubtype="0" repeatCount="indefinite" accel="46000" decel="44000" fill="hold" grpId="0" nodeType="withEffect">
                                  <p:stCondLst>
                                    <p:cond delay="5250"/>
                                  </p:stCondLst>
                                  <p:childTnLst>
                                    <p:animMotion origin="layout" path="M 1.66667E-6 -7.40741E-7 L 1.23411 0.34421 " pathEditMode="relative" rAng="0" ptsTypes="AA">
                                      <p:cBhvr>
                                        <p:cTn id="34" dur="18000" fill="hold"/>
                                        <p:tgtEl>
                                          <p:spTgt spid="92"/>
                                        </p:tgtEl>
                                        <p:attrNameLst>
                                          <p:attrName>ppt_x</p:attrName>
                                          <p:attrName>ppt_y</p:attrName>
                                        </p:attrNameLst>
                                      </p:cBhvr>
                                      <p:rCtr x="61706" y="17199"/>
                                    </p:animMotion>
                                  </p:childTnLst>
                                </p:cTn>
                              </p:par>
                              <p:par>
                                <p:cTn id="35" presetID="42" presetClass="path" presetSubtype="0" repeatCount="indefinite" accel="46000" decel="44000" fill="hold" grpId="0" nodeType="withEffect">
                                  <p:stCondLst>
                                    <p:cond delay="6750"/>
                                  </p:stCondLst>
                                  <p:childTnLst>
                                    <p:animMotion origin="layout" path="M -4.16667E-6 -1.85185E-6 L 1.33047 0.20232 " pathEditMode="relative" rAng="0" ptsTypes="AA">
                                      <p:cBhvr>
                                        <p:cTn id="36" dur="18000" fill="hold"/>
                                        <p:tgtEl>
                                          <p:spTgt spid="61"/>
                                        </p:tgtEl>
                                        <p:attrNameLst>
                                          <p:attrName>ppt_x</p:attrName>
                                          <p:attrName>ppt_y</p:attrName>
                                        </p:attrNameLst>
                                      </p:cBhvr>
                                      <p:rCtr x="66523" y="10116"/>
                                    </p:animMotion>
                                  </p:childTnLst>
                                </p:cTn>
                              </p:par>
                              <p:par>
                                <p:cTn id="37" presetID="42" presetClass="path" presetSubtype="0" repeatCount="indefinite" accel="46000" decel="44000" fill="hold" grpId="0" nodeType="withEffect">
                                  <p:stCondLst>
                                    <p:cond delay="8750"/>
                                  </p:stCondLst>
                                  <p:childTnLst>
                                    <p:animMotion origin="layout" path="M 4.16667E-7 -3.33333E-6 L 1.39492 0.44445 " pathEditMode="relative" rAng="0" ptsTypes="AA">
                                      <p:cBhvr>
                                        <p:cTn id="38" dur="18000" fill="hold"/>
                                        <p:tgtEl>
                                          <p:spTgt spid="62"/>
                                        </p:tgtEl>
                                        <p:attrNameLst>
                                          <p:attrName>ppt_x</p:attrName>
                                          <p:attrName>ppt_y</p:attrName>
                                        </p:attrNameLst>
                                      </p:cBhvr>
                                      <p:rCtr x="69740" y="22222"/>
                                    </p:animMotion>
                                  </p:childTnLst>
                                </p:cTn>
                              </p:par>
                              <p:par>
                                <p:cTn id="39" presetID="42" presetClass="path" presetSubtype="0" repeatCount="indefinite" accel="46000" decel="44000" fill="hold" nodeType="withEffect">
                                  <p:stCondLst>
                                    <p:cond delay="7500"/>
                                  </p:stCondLst>
                                  <p:childTnLst>
                                    <p:animMotion origin="layout" path="M 1.45833E-6 -7.40741E-7 L 1.26797 0.40833 " pathEditMode="relative" rAng="0" ptsTypes="AA">
                                      <p:cBhvr>
                                        <p:cTn id="40" dur="18000" fill="hold"/>
                                        <p:tgtEl>
                                          <p:spTgt spid="64"/>
                                        </p:tgtEl>
                                        <p:attrNameLst>
                                          <p:attrName>ppt_x</p:attrName>
                                          <p:attrName>ppt_y</p:attrName>
                                        </p:attrNameLst>
                                      </p:cBhvr>
                                      <p:rCtr x="63398" y="20417"/>
                                    </p:animMotion>
                                  </p:childTnLst>
                                </p:cTn>
                              </p:par>
                              <p:par>
                                <p:cTn id="41" presetID="42" presetClass="path" presetSubtype="0" repeatCount="indefinite" accel="46000" decel="44000" fill="hold" nodeType="withEffect">
                                  <p:stCondLst>
                                    <p:cond delay="5250"/>
                                  </p:stCondLst>
                                  <p:childTnLst>
                                    <p:animMotion origin="layout" path="M -3.95833E-6 7.40741E-7 L 1.16823 0.20602 " pathEditMode="relative" rAng="0" ptsTypes="AA">
                                      <p:cBhvr>
                                        <p:cTn id="42" dur="18000" fill="hold"/>
                                        <p:tgtEl>
                                          <p:spTgt spid="77"/>
                                        </p:tgtEl>
                                        <p:attrNameLst>
                                          <p:attrName>ppt_x</p:attrName>
                                          <p:attrName>ppt_y</p:attrName>
                                        </p:attrNameLst>
                                      </p:cBhvr>
                                      <p:rCtr x="58411" y="10301"/>
                                    </p:animMotion>
                                  </p:childTnLst>
                                </p:cTn>
                              </p:par>
                              <p:par>
                                <p:cTn id="43" presetID="42" presetClass="path" presetSubtype="0" repeatCount="indefinite" accel="46000" decel="44000" fill="hold" grpId="0" nodeType="withEffect">
                                  <p:stCondLst>
                                    <p:cond delay="6750"/>
                                  </p:stCondLst>
                                  <p:childTnLst>
                                    <p:animMotion origin="layout" path="M 4.58333E-6 4.44444E-6 L 1.37148 0.05787 " pathEditMode="relative" rAng="0" ptsTypes="AA">
                                      <p:cBhvr>
                                        <p:cTn id="44" dur="18000" fill="hold"/>
                                        <p:tgtEl>
                                          <p:spTgt spid="80"/>
                                        </p:tgtEl>
                                        <p:attrNameLst>
                                          <p:attrName>ppt_x</p:attrName>
                                          <p:attrName>ppt_y</p:attrName>
                                        </p:attrNameLst>
                                      </p:cBhvr>
                                      <p:rCtr x="68568" y="2894"/>
                                    </p:animMotion>
                                  </p:childTnLst>
                                </p:cTn>
                              </p:par>
                              <p:par>
                                <p:cTn id="45" presetID="42" presetClass="path" presetSubtype="0" repeatCount="indefinite" accel="46000" decel="44000" fill="hold" nodeType="withEffect">
                                  <p:stCondLst>
                                    <p:cond delay="8750"/>
                                  </p:stCondLst>
                                  <p:childTnLst>
                                    <p:animMotion origin="layout" path="M 3.125E-6 2.96296E-6 L 1.25052 -0.03866 " pathEditMode="relative" rAng="0" ptsTypes="AA">
                                      <p:cBhvr>
                                        <p:cTn id="46" dur="18000" fill="hold"/>
                                        <p:tgtEl>
                                          <p:spTgt spid="81"/>
                                        </p:tgtEl>
                                        <p:attrNameLst>
                                          <p:attrName>ppt_x</p:attrName>
                                          <p:attrName>ppt_y</p:attrName>
                                        </p:attrNameLst>
                                      </p:cBhvr>
                                      <p:rCtr x="62526" y="-1944"/>
                                    </p:animMotion>
                                  </p:childTnLst>
                                </p:cTn>
                              </p:par>
                              <p:par>
                                <p:cTn id="47" presetID="42" presetClass="path" presetSubtype="0" repeatCount="indefinite" accel="46000" decel="44000" fill="hold" grpId="0" nodeType="withEffect">
                                  <p:stCondLst>
                                    <p:cond delay="8000"/>
                                  </p:stCondLst>
                                  <p:childTnLst>
                                    <p:animMotion origin="layout" path="M -6.25E-7 0 L 1.11641 0.49514 " pathEditMode="relative" rAng="0" ptsTypes="AA">
                                      <p:cBhvr>
                                        <p:cTn id="48" dur="18000" fill="hold"/>
                                        <p:tgtEl>
                                          <p:spTgt spid="87"/>
                                        </p:tgtEl>
                                        <p:attrNameLst>
                                          <p:attrName>ppt_x</p:attrName>
                                          <p:attrName>ppt_y</p:attrName>
                                        </p:attrNameLst>
                                      </p:cBhvr>
                                      <p:rCtr x="55820" y="24745"/>
                                    </p:animMotion>
                                  </p:childTnLst>
                                </p:cTn>
                              </p:par>
                              <p:par>
                                <p:cTn id="49" presetID="42" presetClass="path" presetSubtype="0" repeatCount="indefinite" accel="46000" decel="44000" fill="hold" grpId="0" nodeType="withEffect">
                                  <p:stCondLst>
                                    <p:cond delay="4750"/>
                                  </p:stCondLst>
                                  <p:childTnLst>
                                    <p:animMotion origin="layout" path="M 3.54167E-6 -4.44444E-6 L 1.32526 0.13843 " pathEditMode="relative" rAng="0" ptsTypes="AA">
                                      <p:cBhvr>
                                        <p:cTn id="50" dur="18000" fill="hold"/>
                                        <p:tgtEl>
                                          <p:spTgt spid="93"/>
                                        </p:tgtEl>
                                        <p:attrNameLst>
                                          <p:attrName>ppt_x</p:attrName>
                                          <p:attrName>ppt_y</p:attrName>
                                        </p:attrNameLst>
                                      </p:cBhvr>
                                      <p:rCtr x="66263" y="6921"/>
                                    </p:animMotion>
                                  </p:childTnLst>
                                </p:cTn>
                              </p:par>
                              <p:par>
                                <p:cTn id="51" presetID="42" presetClass="path" presetSubtype="0" repeatCount="indefinite" accel="46000" decel="44000" fill="hold" grpId="0" nodeType="withEffect">
                                  <p:stCondLst>
                                    <p:cond delay="9000"/>
                                  </p:stCondLst>
                                  <p:childTnLst>
                                    <p:animMotion origin="layout" path="M 3.54167E-6 1.48148E-6 L 1.16718 0.42778 " pathEditMode="relative" rAng="0" ptsTypes="AA">
                                      <p:cBhvr>
                                        <p:cTn id="52" dur="18000" fill="hold"/>
                                        <p:tgtEl>
                                          <p:spTgt spid="88"/>
                                        </p:tgtEl>
                                        <p:attrNameLst>
                                          <p:attrName>ppt_x</p:attrName>
                                          <p:attrName>ppt_y</p:attrName>
                                        </p:attrNameLst>
                                      </p:cBhvr>
                                      <p:rCtr x="58359" y="21389"/>
                                    </p:animMotion>
                                  </p:childTnLst>
                                </p:cTn>
                              </p:par>
                              <p:par>
                                <p:cTn id="53" presetID="42" presetClass="path" presetSubtype="0" repeatCount="indefinite" accel="46000" decel="44000" fill="hold" grpId="0" nodeType="withEffect">
                                  <p:stCondLst>
                                    <p:cond delay="5250"/>
                                  </p:stCondLst>
                                  <p:childTnLst>
                                    <p:animMotion origin="layout" path="M -1.04167E-6 -1.48148E-6 L 1.34844 0.13009 " pathEditMode="relative" rAng="0" ptsTypes="AA">
                                      <p:cBhvr>
                                        <p:cTn id="54" dur="18000" fill="hold"/>
                                        <p:tgtEl>
                                          <p:spTgt spid="63"/>
                                        </p:tgtEl>
                                        <p:attrNameLst>
                                          <p:attrName>ppt_x</p:attrName>
                                          <p:attrName>ppt_y</p:attrName>
                                        </p:attrNameLst>
                                      </p:cBhvr>
                                      <p:rCtr x="67422" y="6505"/>
                                    </p:animMotion>
                                  </p:childTnLst>
                                </p:cTn>
                              </p:par>
                              <p:par>
                                <p:cTn id="55" presetID="42" presetClass="path" presetSubtype="0" repeatCount="indefinite" accel="46000" decel="44000" fill="hold" grpId="0" nodeType="withEffect">
                                  <p:stCondLst>
                                    <p:cond delay="750"/>
                                  </p:stCondLst>
                                  <p:childTnLst>
                                    <p:animMotion origin="layout" path="M -3.125E-6 -1.48148E-6 L 1.21953 0.26111 " pathEditMode="relative" rAng="0" ptsTypes="AA">
                                      <p:cBhvr>
                                        <p:cTn id="56" dur="18000" fill="hold"/>
                                        <p:tgtEl>
                                          <p:spTgt spid="57"/>
                                        </p:tgtEl>
                                        <p:attrNameLst>
                                          <p:attrName>ppt_x</p:attrName>
                                          <p:attrName>ppt_y</p:attrName>
                                        </p:attrNameLst>
                                      </p:cBhvr>
                                      <p:rCtr x="60977" y="1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44" grpId="0" animBg="1"/>
      <p:bldP spid="48" grpId="0" animBg="1"/>
      <p:bldP spid="55" grpId="0" animBg="1"/>
      <p:bldP spid="56" grpId="0" animBg="1"/>
      <p:bldP spid="57" grpId="0" animBg="1"/>
      <p:bldP spid="61" grpId="0" animBg="1"/>
      <p:bldP spid="62" grpId="0" animBg="1"/>
      <p:bldP spid="63" grpId="0" animBg="1"/>
      <p:bldP spid="80" grpId="0" animBg="1"/>
      <p:bldP spid="87" grpId="0" animBg="1"/>
      <p:bldP spid="88" grpId="0" animBg="1"/>
      <p:bldP spid="89" grpId="0" animBg="1"/>
      <p:bldP spid="90" grpId="0" animBg="1"/>
      <p:bldP spid="91" grpId="0" animBg="1"/>
      <p:bldP spid="92" grpId="0" animBg="1"/>
      <p:bldP spid="9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pic>
        <p:nvPicPr>
          <p:cNvPr id="91" name="Picture 90" descr="Background pattern&#10;&#10;Description automatically generated with low confidence">
            <a:extLst>
              <a:ext uri="{FF2B5EF4-FFF2-40B4-BE49-F238E27FC236}">
                <a16:creationId xmlns:a16="http://schemas.microsoft.com/office/drawing/2014/main" id="{6AD3C8DF-8526-4FA6-9EA1-9DCC7C828D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dirty="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#1</a:t>
            </a:r>
          </a:p>
          <a:p>
            <a:pPr lvl="2"/>
            <a:r>
              <a:rPr lang="en-GB" noProof="0" dirty="0"/>
              <a:t>Sub-bullet #2</a:t>
            </a:r>
          </a:p>
          <a:p>
            <a:pPr lvl="3"/>
            <a:r>
              <a:rPr lang="en-GB" noProof="0" dirty="0"/>
              <a:t>Default text</a:t>
            </a:r>
          </a:p>
          <a:p>
            <a:pPr lvl="4"/>
            <a:r>
              <a:rPr lang="en-GB" noProof="0" dirty="0"/>
              <a:t>Header #1</a:t>
            </a:r>
          </a:p>
          <a:p>
            <a:pPr lvl="5"/>
            <a:r>
              <a:rPr lang="en-GB" noProof="0" dirty="0"/>
              <a:t>Header #2</a:t>
            </a:r>
          </a:p>
          <a:p>
            <a:pPr lvl="6"/>
            <a:r>
              <a:rPr lang="en-GB" noProof="0" dirty="0"/>
              <a:t>Numeric bullet</a:t>
            </a:r>
          </a:p>
          <a:p>
            <a:pPr lvl="7"/>
            <a:r>
              <a:rPr lang="en-GB" noProof="0" dirty="0"/>
              <a:t>Alphabetical bullet</a:t>
            </a:r>
          </a:p>
          <a:p>
            <a:pPr lvl="8"/>
            <a:r>
              <a:rPr lang="en-GB" noProof="0" dirty="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AD99C325-256A-4B42-B6E4-7D26C8FDB962}" type="datetime2">
              <a:rPr lang="en-GB" noProof="0" smtClean="0"/>
              <a:t>Monday, 16 September 2024</a:t>
            </a:fld>
            <a:endParaRPr lang="en-GB" noProof="0" dirty="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GB" noProof="0" dirty="0"/>
              <a:t>ORTEC | Optimize your world</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395999" y="6176083"/>
            <a:ext cx="288000" cy="288000"/>
          </a:xfrm>
        </p:spPr>
        <p:txBody>
          <a:bodyPr/>
          <a:lstStyle/>
          <a:p>
            <a:fld id="{D7B5DC5B-6873-43DB-ADC7-B15ACCE0DFDB}" type="slidenum">
              <a:rPr lang="en-GB" noProof="0" smtClean="0"/>
              <a:t>‹nr.›</a:t>
            </a:fld>
            <a:endParaRPr lang="en-GB" noProof="0" dirty="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dirty="0">
                <a:solidFill>
                  <a:schemeClr val="accent2"/>
                </a:solidFill>
                <a:latin typeface="+mn-lt"/>
              </a:rPr>
              <a:t>TEXT</a:t>
            </a:r>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F2C3E69-90F3-4A4D-B9E2-0B2027F77B65}"/>
                </a:ext>
              </a:extLst>
            </p:cNvPr>
            <p:cNvSpPr/>
            <p:nvPr userDrawn="1"/>
          </p:nvSpPr>
          <p:spPr>
            <a:xfrm>
              <a:off x="5898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98" name="Groep 97">
            <a:extLst>
              <a:ext uri="{FF2B5EF4-FFF2-40B4-BE49-F238E27FC236}">
                <a16:creationId xmlns:a16="http://schemas.microsoft.com/office/drawing/2014/main" id="{421D5D2B-4FAA-4304-8C9C-82BC19A2F21D}"/>
              </a:ext>
            </a:extLst>
          </p:cNvPr>
          <p:cNvGrpSpPr>
            <a:grpSpLocks noChangeAspect="1"/>
          </p:cNvGrpSpPr>
          <p:nvPr userDrawn="1"/>
        </p:nvGrpSpPr>
        <p:grpSpPr>
          <a:xfrm>
            <a:off x="10860556" y="6258695"/>
            <a:ext cx="683444" cy="144000"/>
            <a:chOff x="4148137" y="3019425"/>
            <a:chExt cx="3898201" cy="821340"/>
          </a:xfrm>
        </p:grpSpPr>
        <p:sp>
          <p:nvSpPr>
            <p:cNvPr id="99" name="Vrije vorm: vorm 98">
              <a:extLst>
                <a:ext uri="{FF2B5EF4-FFF2-40B4-BE49-F238E27FC236}">
                  <a16:creationId xmlns:a16="http://schemas.microsoft.com/office/drawing/2014/main" id="{01AEFA3B-71E0-4523-8209-5AE70E093599}"/>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dirty="0"/>
            </a:p>
          </p:txBody>
        </p:sp>
        <p:sp>
          <p:nvSpPr>
            <p:cNvPr id="100" name="Vrije vorm: vorm 99">
              <a:extLst>
                <a:ext uri="{FF2B5EF4-FFF2-40B4-BE49-F238E27FC236}">
                  <a16:creationId xmlns:a16="http://schemas.microsoft.com/office/drawing/2014/main" id="{FCD40DA1-B97A-44DB-806B-DF20072DCDE0}"/>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dirty="0"/>
            </a:p>
          </p:txBody>
        </p:sp>
        <p:sp>
          <p:nvSpPr>
            <p:cNvPr id="101" name="Vrije vorm: vorm 100">
              <a:extLst>
                <a:ext uri="{FF2B5EF4-FFF2-40B4-BE49-F238E27FC236}">
                  <a16:creationId xmlns:a16="http://schemas.microsoft.com/office/drawing/2014/main" id="{F166CA8B-A314-4FF7-874D-911E7B27E4BB}"/>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dirty="0"/>
            </a:p>
          </p:txBody>
        </p:sp>
        <p:sp>
          <p:nvSpPr>
            <p:cNvPr id="102" name="Vrije vorm: vorm 101">
              <a:extLst>
                <a:ext uri="{FF2B5EF4-FFF2-40B4-BE49-F238E27FC236}">
                  <a16:creationId xmlns:a16="http://schemas.microsoft.com/office/drawing/2014/main" id="{BC0BD006-E1C4-4ABE-A544-30AD01D5338C}"/>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dirty="0"/>
            </a:p>
          </p:txBody>
        </p:sp>
        <p:sp>
          <p:nvSpPr>
            <p:cNvPr id="103" name="Vrije vorm: vorm 102">
              <a:extLst>
                <a:ext uri="{FF2B5EF4-FFF2-40B4-BE49-F238E27FC236}">
                  <a16:creationId xmlns:a16="http://schemas.microsoft.com/office/drawing/2014/main" id="{1E713BB2-1E64-42D3-9239-CCE5F0A09942}"/>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dirty="0"/>
            </a:p>
          </p:txBody>
        </p:sp>
        <p:sp>
          <p:nvSpPr>
            <p:cNvPr id="104" name="Vrije vorm: vorm 103">
              <a:extLst>
                <a:ext uri="{FF2B5EF4-FFF2-40B4-BE49-F238E27FC236}">
                  <a16:creationId xmlns:a16="http://schemas.microsoft.com/office/drawing/2014/main" id="{BAD78881-F04F-49EE-AA23-E98B83C65171}"/>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dirty="0"/>
            </a:p>
          </p:txBody>
        </p:sp>
      </p:grpSp>
    </p:spTree>
    <p:extLst>
      <p:ext uri="{BB962C8B-B14F-4D97-AF65-F5344CB8AC3E}">
        <p14:creationId xmlns:p14="http://schemas.microsoft.com/office/powerpoint/2010/main" val="3847633058"/>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RIGHT + PHOTO (M)">
    <p:spTree>
      <p:nvGrpSpPr>
        <p:cNvPr id="1" name=""/>
        <p:cNvGrpSpPr/>
        <p:nvPr/>
      </p:nvGrpSpPr>
      <p:grpSpPr>
        <a:xfrm>
          <a:off x="0" y="0"/>
          <a:ext cx="0" cy="0"/>
          <a:chOff x="0" y="0"/>
          <a:chExt cx="0" cy="0"/>
        </a:xfrm>
      </p:grpSpPr>
      <p:pic>
        <p:nvPicPr>
          <p:cNvPr id="229" name="Afbeelding 228" descr="Afbeelding met voedsel&#10;&#10;Automatisch gegenereerde beschrijving">
            <a:extLst>
              <a:ext uri="{FF2B5EF4-FFF2-40B4-BE49-F238E27FC236}">
                <a16:creationId xmlns:a16="http://schemas.microsoft.com/office/drawing/2014/main" id="{E1D62B9B-9E74-403C-B761-EB145F116AC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6492000" y="792000"/>
            <a:ext cx="4907999" cy="416525"/>
          </a:xfrm>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492000" y="1650648"/>
            <a:ext cx="4908000"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fld id="{909BDEBE-C34E-4559-A12F-CA0C688AD6DE}" type="datetime2">
              <a:rPr lang="en-GB" noProof="0" smtClean="0"/>
              <a:t>Monday, 16 September 2024</a:t>
            </a:fld>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GB" noProof="0"/>
              <a:t>ORTEC | Optimize your world</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RIGHT + PHOTO (M)</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791999" y="1218647"/>
            <a:ext cx="4900854" cy="4530788"/>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57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5296854"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388854" y="393918"/>
            <a:ext cx="4908000" cy="4959518"/>
          </a:xfrm>
          <a:solidFill>
            <a:schemeClr val="bg1">
              <a:lumMod val="95000"/>
            </a:schemeClr>
          </a:solidFill>
        </p:spPr>
        <p:txBody>
          <a:bodyPr lIns="432000" tIns="1800000" rIns="432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230" name="Groep 229">
            <a:extLst>
              <a:ext uri="{FF2B5EF4-FFF2-40B4-BE49-F238E27FC236}">
                <a16:creationId xmlns:a16="http://schemas.microsoft.com/office/drawing/2014/main" id="{C67D661D-56C4-43B7-9BD6-267D22BE74E5}"/>
              </a:ext>
            </a:extLst>
          </p:cNvPr>
          <p:cNvGrpSpPr>
            <a:grpSpLocks noChangeAspect="1"/>
          </p:cNvGrpSpPr>
          <p:nvPr userDrawn="1"/>
        </p:nvGrpSpPr>
        <p:grpSpPr>
          <a:xfrm>
            <a:off x="10860556" y="6258695"/>
            <a:ext cx="683444" cy="144000"/>
            <a:chOff x="4148137" y="3019425"/>
            <a:chExt cx="3898201" cy="821340"/>
          </a:xfrm>
        </p:grpSpPr>
        <p:sp>
          <p:nvSpPr>
            <p:cNvPr id="231" name="Vrije vorm: vorm 230">
              <a:extLst>
                <a:ext uri="{FF2B5EF4-FFF2-40B4-BE49-F238E27FC236}">
                  <a16:creationId xmlns:a16="http://schemas.microsoft.com/office/drawing/2014/main" id="{F43615DE-B6F9-4CB6-861B-D72D39AAF58D}"/>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232" name="Vrije vorm: vorm 231">
              <a:extLst>
                <a:ext uri="{FF2B5EF4-FFF2-40B4-BE49-F238E27FC236}">
                  <a16:creationId xmlns:a16="http://schemas.microsoft.com/office/drawing/2014/main" id="{21815C7E-55D3-4F17-9BF6-86B59F23215B}"/>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233" name="Vrije vorm: vorm 232">
              <a:extLst>
                <a:ext uri="{FF2B5EF4-FFF2-40B4-BE49-F238E27FC236}">
                  <a16:creationId xmlns:a16="http://schemas.microsoft.com/office/drawing/2014/main" id="{93862052-8486-4D85-870F-5F3133E0F2AE}"/>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234" name="Vrije vorm: vorm 233">
              <a:extLst>
                <a:ext uri="{FF2B5EF4-FFF2-40B4-BE49-F238E27FC236}">
                  <a16:creationId xmlns:a16="http://schemas.microsoft.com/office/drawing/2014/main" id="{B1AE00C0-0ACC-4281-900E-58ADCB2B4602}"/>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235" name="Vrije vorm: vorm 234">
              <a:extLst>
                <a:ext uri="{FF2B5EF4-FFF2-40B4-BE49-F238E27FC236}">
                  <a16:creationId xmlns:a16="http://schemas.microsoft.com/office/drawing/2014/main" id="{56C7AD37-8C19-46DA-95D7-1C774C927E1C}"/>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236" name="Vrije vorm: vorm 235">
              <a:extLst>
                <a:ext uri="{FF2B5EF4-FFF2-40B4-BE49-F238E27FC236}">
                  <a16:creationId xmlns:a16="http://schemas.microsoft.com/office/drawing/2014/main" id="{7D717760-DD0D-42E2-BA3D-5E04FD30FF55}"/>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222" name="INSTRUCTION">
            <a:extLst>
              <a:ext uri="{FF2B5EF4-FFF2-40B4-BE49-F238E27FC236}">
                <a16:creationId xmlns:a16="http://schemas.microsoft.com/office/drawing/2014/main" id="{ADDFF1E7-4038-4E9B-B88D-E0992E811732}"/>
              </a:ext>
            </a:extLst>
          </p:cNvPr>
          <p:cNvGrpSpPr/>
          <p:nvPr userDrawn="1"/>
        </p:nvGrpSpPr>
        <p:grpSpPr>
          <a:xfrm>
            <a:off x="-3786760" y="0"/>
            <a:ext cx="3693386" cy="5606414"/>
            <a:chOff x="-3786760" y="0"/>
            <a:chExt cx="3693386" cy="5606414"/>
          </a:xfrm>
        </p:grpSpPr>
        <p:sp>
          <p:nvSpPr>
            <p:cNvPr id="223" name="Rechthoek 222">
              <a:extLst>
                <a:ext uri="{FF2B5EF4-FFF2-40B4-BE49-F238E27FC236}">
                  <a16:creationId xmlns:a16="http://schemas.microsoft.com/office/drawing/2014/main" id="{F304C32E-BF97-4184-B708-1F00CA6427A1}"/>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lvl="0">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24" name="Rechthoek 223">
              <a:extLst>
                <a:ext uri="{FF2B5EF4-FFF2-40B4-BE49-F238E27FC236}">
                  <a16:creationId xmlns:a16="http://schemas.microsoft.com/office/drawing/2014/main" id="{8BE47076-7C65-447E-851B-F233A6A95826}"/>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 </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225" name="Ovaal 224">
              <a:extLst>
                <a:ext uri="{FF2B5EF4-FFF2-40B4-BE49-F238E27FC236}">
                  <a16:creationId xmlns:a16="http://schemas.microsoft.com/office/drawing/2014/main" id="{F0624440-AE0E-483E-997B-08D3D7765DB6}"/>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6" name="Rechthoek 225">
              <a:extLst>
                <a:ext uri="{FF2B5EF4-FFF2-40B4-BE49-F238E27FC236}">
                  <a16:creationId xmlns:a16="http://schemas.microsoft.com/office/drawing/2014/main" id="{F66A6969-50D4-497C-AF50-1D0FFABABEF8}"/>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7" name="Ovaal 226">
              <a:extLst>
                <a:ext uri="{FF2B5EF4-FFF2-40B4-BE49-F238E27FC236}">
                  <a16:creationId xmlns:a16="http://schemas.microsoft.com/office/drawing/2014/main" id="{A09FD0B4-B3BC-469B-BF9D-1D5083C08EEF}"/>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8" name="Rechthoek 307">
              <a:extLst>
                <a:ext uri="{FF2B5EF4-FFF2-40B4-BE49-F238E27FC236}">
                  <a16:creationId xmlns:a16="http://schemas.microsoft.com/office/drawing/2014/main" id="{4E215519-488C-4984-A344-00D956A8F68F}"/>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09" name="Groep 308">
              <a:extLst>
                <a:ext uri="{FF2B5EF4-FFF2-40B4-BE49-F238E27FC236}">
                  <a16:creationId xmlns:a16="http://schemas.microsoft.com/office/drawing/2014/main" id="{E1BE2639-881F-4D67-AC49-24D9DFED1796}"/>
                </a:ext>
              </a:extLst>
            </p:cNvPr>
            <p:cNvGrpSpPr/>
            <p:nvPr userDrawn="1"/>
          </p:nvGrpSpPr>
          <p:grpSpPr>
            <a:xfrm>
              <a:off x="-3314821" y="2368443"/>
              <a:ext cx="825500" cy="209550"/>
              <a:chOff x="13504624" y="2482850"/>
              <a:chExt cx="825500" cy="209550"/>
            </a:xfrm>
          </p:grpSpPr>
          <p:sp>
            <p:nvSpPr>
              <p:cNvPr id="359" name="Rechthoek 358">
                <a:extLst>
                  <a:ext uri="{FF2B5EF4-FFF2-40B4-BE49-F238E27FC236}">
                    <a16:creationId xmlns:a16="http://schemas.microsoft.com/office/drawing/2014/main" id="{B4899A42-7EDD-4261-AAB8-D849FB3693E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0" name="Rechte verbindingslijn 359">
                <a:extLst>
                  <a:ext uri="{FF2B5EF4-FFF2-40B4-BE49-F238E27FC236}">
                    <a16:creationId xmlns:a16="http://schemas.microsoft.com/office/drawing/2014/main" id="{2B297398-B68F-41B5-AA78-79BB7E002C2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1" name="Gelijkbenige driehoek 360">
                <a:extLst>
                  <a:ext uri="{FF2B5EF4-FFF2-40B4-BE49-F238E27FC236}">
                    <a16:creationId xmlns:a16="http://schemas.microsoft.com/office/drawing/2014/main" id="{2EEBC0D7-D73A-4D99-8B5F-33B6426363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310" name="Ovaal 309">
              <a:extLst>
                <a:ext uri="{FF2B5EF4-FFF2-40B4-BE49-F238E27FC236}">
                  <a16:creationId xmlns:a16="http://schemas.microsoft.com/office/drawing/2014/main" id="{7B4C9A13-235C-402E-8B4F-1D37CE54A275}"/>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1" name="Rechthoek 310">
              <a:extLst>
                <a:ext uri="{FF2B5EF4-FFF2-40B4-BE49-F238E27FC236}">
                  <a16:creationId xmlns:a16="http://schemas.microsoft.com/office/drawing/2014/main" id="{A1CE2208-6F13-4A32-A06F-76275C635D64}"/>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12" name="ICOON_info">
              <a:extLst>
                <a:ext uri="{FF2B5EF4-FFF2-40B4-BE49-F238E27FC236}">
                  <a16:creationId xmlns:a16="http://schemas.microsoft.com/office/drawing/2014/main" id="{C35B3604-E082-45AA-B8F9-D5B9DFDAE995}"/>
                </a:ext>
              </a:extLst>
            </p:cNvPr>
            <p:cNvGrpSpPr/>
            <p:nvPr userDrawn="1"/>
          </p:nvGrpSpPr>
          <p:grpSpPr>
            <a:xfrm>
              <a:off x="-377059" y="4646123"/>
              <a:ext cx="283685" cy="283685"/>
              <a:chOff x="-510741" y="5913713"/>
              <a:chExt cx="267555" cy="267555"/>
            </a:xfrm>
          </p:grpSpPr>
          <p:sp>
            <p:nvSpPr>
              <p:cNvPr id="357" name="Ovaal 356">
                <a:extLst>
                  <a:ext uri="{FF2B5EF4-FFF2-40B4-BE49-F238E27FC236}">
                    <a16:creationId xmlns:a16="http://schemas.microsoft.com/office/drawing/2014/main" id="{20CFA756-9B64-45BF-8D38-374240C5283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8" name="Graphic 163" descr="Informatie">
                <a:extLst>
                  <a:ext uri="{FF2B5EF4-FFF2-40B4-BE49-F238E27FC236}">
                    <a16:creationId xmlns:a16="http://schemas.microsoft.com/office/drawing/2014/main" id="{59183B24-9D26-4C00-8746-75E4387FC24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3" name="Groep 312">
              <a:extLst>
                <a:ext uri="{FF2B5EF4-FFF2-40B4-BE49-F238E27FC236}">
                  <a16:creationId xmlns:a16="http://schemas.microsoft.com/office/drawing/2014/main" id="{AE1F18A5-5F60-4380-BDC1-17850F44A23C}"/>
                </a:ext>
              </a:extLst>
            </p:cNvPr>
            <p:cNvGrpSpPr/>
            <p:nvPr userDrawn="1"/>
          </p:nvGrpSpPr>
          <p:grpSpPr>
            <a:xfrm>
              <a:off x="-3314821" y="1198324"/>
              <a:ext cx="1607391" cy="563933"/>
              <a:chOff x="-3314821" y="1382066"/>
              <a:chExt cx="1607391" cy="563933"/>
            </a:xfrm>
          </p:grpSpPr>
          <p:sp>
            <p:nvSpPr>
              <p:cNvPr id="332" name="Rechthoek 331">
                <a:extLst>
                  <a:ext uri="{FF2B5EF4-FFF2-40B4-BE49-F238E27FC236}">
                    <a16:creationId xmlns:a16="http://schemas.microsoft.com/office/drawing/2014/main" id="{3C4570B0-7825-49C8-BBE9-30B97D7AAB51}"/>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5D8BC185-BEA6-423B-9FA9-29D6549090AD}"/>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4" name="Tekstvak 333">
                <a:extLst>
                  <a:ext uri="{FF2B5EF4-FFF2-40B4-BE49-F238E27FC236}">
                    <a16:creationId xmlns:a16="http://schemas.microsoft.com/office/drawing/2014/main" id="{0B2F23BE-0395-4C82-99FB-22517568DC5E}"/>
                  </a:ext>
                </a:extLst>
              </p:cNvPr>
              <p:cNvSpPr txBox="1"/>
              <p:nvPr userDrawn="1"/>
            </p:nvSpPr>
            <p:spPr>
              <a:xfrm>
                <a:off x="-3090392" y="1439224"/>
                <a:ext cx="1264727"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335" name="Tekstvak 334">
                <a:extLst>
                  <a:ext uri="{FF2B5EF4-FFF2-40B4-BE49-F238E27FC236}">
                    <a16:creationId xmlns:a16="http://schemas.microsoft.com/office/drawing/2014/main" id="{0159A529-C138-452C-A121-1C33131EE3C0}"/>
                  </a:ext>
                </a:extLst>
              </p:cNvPr>
              <p:cNvSpPr txBox="1"/>
              <p:nvPr userDrawn="1"/>
            </p:nvSpPr>
            <p:spPr>
              <a:xfrm>
                <a:off x="-3090391" y="1700776"/>
                <a:ext cx="1264726"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picture…</a:t>
                </a:r>
              </a:p>
            </p:txBody>
          </p:sp>
          <p:sp>
            <p:nvSpPr>
              <p:cNvPr id="336" name="Vrije vorm: vorm 335">
                <a:extLst>
                  <a:ext uri="{FF2B5EF4-FFF2-40B4-BE49-F238E27FC236}">
                    <a16:creationId xmlns:a16="http://schemas.microsoft.com/office/drawing/2014/main" id="{18468C30-ADCB-4E04-BA06-EB18D7361672}"/>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7" name="Groep 336">
                <a:extLst>
                  <a:ext uri="{FF2B5EF4-FFF2-40B4-BE49-F238E27FC236}">
                    <a16:creationId xmlns:a16="http://schemas.microsoft.com/office/drawing/2014/main" id="{CA9555B7-716F-4843-A0F0-888125C25818}"/>
                  </a:ext>
                </a:extLst>
              </p:cNvPr>
              <p:cNvGrpSpPr/>
              <p:nvPr userDrawn="1"/>
            </p:nvGrpSpPr>
            <p:grpSpPr>
              <a:xfrm>
                <a:off x="-3253744" y="1427644"/>
                <a:ext cx="156925" cy="160654"/>
                <a:chOff x="3177409" y="1196372"/>
                <a:chExt cx="173010" cy="177121"/>
              </a:xfrm>
            </p:grpSpPr>
            <p:sp>
              <p:nvSpPr>
                <p:cNvPr id="347" name="Rechthoek: afgeronde hoeken 346">
                  <a:extLst>
                    <a:ext uri="{FF2B5EF4-FFF2-40B4-BE49-F238E27FC236}">
                      <a16:creationId xmlns:a16="http://schemas.microsoft.com/office/drawing/2014/main" id="{FBA1E557-4C77-425E-9AE9-A76E2DDFAA52}"/>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48" name="Rechthoek: afgeronde hoeken 347">
                  <a:extLst>
                    <a:ext uri="{FF2B5EF4-FFF2-40B4-BE49-F238E27FC236}">
                      <a16:creationId xmlns:a16="http://schemas.microsoft.com/office/drawing/2014/main" id="{2FB489FF-DB57-4D11-982A-C7EEF3A49AB9}"/>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grpSp>
              <p:nvGrpSpPr>
                <p:cNvPr id="349" name="Groep 348">
                  <a:extLst>
                    <a:ext uri="{FF2B5EF4-FFF2-40B4-BE49-F238E27FC236}">
                      <a16:creationId xmlns:a16="http://schemas.microsoft.com/office/drawing/2014/main" id="{5CE76772-862D-4D94-832A-3F4CD5472A6C}"/>
                    </a:ext>
                  </a:extLst>
                </p:cNvPr>
                <p:cNvGrpSpPr/>
                <p:nvPr userDrawn="1"/>
              </p:nvGrpSpPr>
              <p:grpSpPr>
                <a:xfrm>
                  <a:off x="3177409" y="1196372"/>
                  <a:ext cx="66573" cy="51968"/>
                  <a:chOff x="3177409" y="1196372"/>
                  <a:chExt cx="66573" cy="51968"/>
                </a:xfrm>
              </p:grpSpPr>
              <p:sp>
                <p:nvSpPr>
                  <p:cNvPr id="355" name="Rechthoek 354">
                    <a:extLst>
                      <a:ext uri="{FF2B5EF4-FFF2-40B4-BE49-F238E27FC236}">
                        <a16:creationId xmlns:a16="http://schemas.microsoft.com/office/drawing/2014/main" id="{DF1DC042-14CE-4026-A1DE-16BD6A887FFB}"/>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56" name="Pijl: punthaak 355">
                    <a:extLst>
                      <a:ext uri="{FF2B5EF4-FFF2-40B4-BE49-F238E27FC236}">
                        <a16:creationId xmlns:a16="http://schemas.microsoft.com/office/drawing/2014/main" id="{0A00D267-341E-40F2-A185-3D7A91358EC5}"/>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350" name="Groep 349">
                  <a:extLst>
                    <a:ext uri="{FF2B5EF4-FFF2-40B4-BE49-F238E27FC236}">
                      <a16:creationId xmlns:a16="http://schemas.microsoft.com/office/drawing/2014/main" id="{76BF9772-6611-42B7-96A9-A3F4AD2DC3E0}"/>
                    </a:ext>
                  </a:extLst>
                </p:cNvPr>
                <p:cNvGrpSpPr/>
                <p:nvPr userDrawn="1"/>
              </p:nvGrpSpPr>
              <p:grpSpPr>
                <a:xfrm flipV="1">
                  <a:off x="3177409" y="1321525"/>
                  <a:ext cx="66573" cy="51968"/>
                  <a:chOff x="3177409" y="1196372"/>
                  <a:chExt cx="66573" cy="51968"/>
                </a:xfrm>
              </p:grpSpPr>
              <p:sp>
                <p:nvSpPr>
                  <p:cNvPr id="353" name="Rechthoek 352">
                    <a:extLst>
                      <a:ext uri="{FF2B5EF4-FFF2-40B4-BE49-F238E27FC236}">
                        <a16:creationId xmlns:a16="http://schemas.microsoft.com/office/drawing/2014/main" id="{1205767A-7127-4D53-B0B2-1A25DF328D5D}"/>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54" name="Pijl: punthaak 353">
                    <a:extLst>
                      <a:ext uri="{FF2B5EF4-FFF2-40B4-BE49-F238E27FC236}">
                        <a16:creationId xmlns:a16="http://schemas.microsoft.com/office/drawing/2014/main" id="{DCA214FE-6E10-4B7B-980E-DBE774B992FE}"/>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cxnSp>
              <p:nvCxnSpPr>
                <p:cNvPr id="351" name="Rechte verbindingslijn 350">
                  <a:extLst>
                    <a:ext uri="{FF2B5EF4-FFF2-40B4-BE49-F238E27FC236}">
                      <a16:creationId xmlns:a16="http://schemas.microsoft.com/office/drawing/2014/main" id="{6F1BB2EF-0EA0-4FD6-8E15-3A0667BE067C}"/>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52" name="Rechte verbindingslijn 351">
                  <a:extLst>
                    <a:ext uri="{FF2B5EF4-FFF2-40B4-BE49-F238E27FC236}">
                      <a16:creationId xmlns:a16="http://schemas.microsoft.com/office/drawing/2014/main" id="{4B21B49C-D762-4269-BD74-81C9576244BE}"/>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38" name="Groep 337">
                <a:extLst>
                  <a:ext uri="{FF2B5EF4-FFF2-40B4-BE49-F238E27FC236}">
                    <a16:creationId xmlns:a16="http://schemas.microsoft.com/office/drawing/2014/main" id="{48F44D83-BDEB-40BB-84AF-3DA6130C7331}"/>
                  </a:ext>
                </a:extLst>
              </p:cNvPr>
              <p:cNvGrpSpPr/>
              <p:nvPr userDrawn="1"/>
            </p:nvGrpSpPr>
            <p:grpSpPr>
              <a:xfrm>
                <a:off x="-3241476" y="1674756"/>
                <a:ext cx="151083" cy="175096"/>
                <a:chOff x="3191807" y="1465204"/>
                <a:chExt cx="163374" cy="189340"/>
              </a:xfrm>
            </p:grpSpPr>
            <p:sp>
              <p:nvSpPr>
                <p:cNvPr id="339" name="Vrije vorm: vorm 338">
                  <a:extLst>
                    <a:ext uri="{FF2B5EF4-FFF2-40B4-BE49-F238E27FC236}">
                      <a16:creationId xmlns:a16="http://schemas.microsoft.com/office/drawing/2014/main" id="{9C2890BA-723B-4006-A8A2-156C7482F86B}"/>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Rechthoek: afgeronde hoeken 339">
                  <a:extLst>
                    <a:ext uri="{FF2B5EF4-FFF2-40B4-BE49-F238E27FC236}">
                      <a16:creationId xmlns:a16="http://schemas.microsoft.com/office/drawing/2014/main" id="{68856F9A-3454-47DB-B2FD-A2D9C7DFA43B}"/>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41" name="Vrije vorm: vorm 340">
                  <a:extLst>
                    <a:ext uri="{FF2B5EF4-FFF2-40B4-BE49-F238E27FC236}">
                      <a16:creationId xmlns:a16="http://schemas.microsoft.com/office/drawing/2014/main" id="{CBFA6526-0D71-451D-925E-ADFA1C47993E}"/>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grpSp>
              <p:nvGrpSpPr>
                <p:cNvPr id="342" name="Groep 341">
                  <a:extLst>
                    <a:ext uri="{FF2B5EF4-FFF2-40B4-BE49-F238E27FC236}">
                      <a16:creationId xmlns:a16="http://schemas.microsoft.com/office/drawing/2014/main" id="{727C5935-E92E-4227-BCA6-1C6F5E322E4F}"/>
                    </a:ext>
                  </a:extLst>
                </p:cNvPr>
                <p:cNvGrpSpPr/>
                <p:nvPr userDrawn="1"/>
              </p:nvGrpSpPr>
              <p:grpSpPr>
                <a:xfrm>
                  <a:off x="3216769" y="1504951"/>
                  <a:ext cx="138412" cy="149593"/>
                  <a:chOff x="3216769" y="1504951"/>
                  <a:chExt cx="138412" cy="149593"/>
                </a:xfrm>
              </p:grpSpPr>
              <p:sp>
                <p:nvSpPr>
                  <p:cNvPr id="343" name="Vrije vorm: vorm 342">
                    <a:extLst>
                      <a:ext uri="{FF2B5EF4-FFF2-40B4-BE49-F238E27FC236}">
                        <a16:creationId xmlns:a16="http://schemas.microsoft.com/office/drawing/2014/main" id="{46F8BDC8-15AA-4A3E-A71E-4B7D57833F2D}"/>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nvGrpSpPr>
                  <p:cNvPr id="344" name="Groep 343">
                    <a:extLst>
                      <a:ext uri="{FF2B5EF4-FFF2-40B4-BE49-F238E27FC236}">
                        <a16:creationId xmlns:a16="http://schemas.microsoft.com/office/drawing/2014/main" id="{80486A0B-B6D9-49E6-A000-ABEA93BDC62C}"/>
                      </a:ext>
                    </a:extLst>
                  </p:cNvPr>
                  <p:cNvGrpSpPr/>
                  <p:nvPr userDrawn="1"/>
                </p:nvGrpSpPr>
                <p:grpSpPr>
                  <a:xfrm>
                    <a:off x="3216769" y="1578766"/>
                    <a:ext cx="90787" cy="75778"/>
                    <a:chOff x="3216769" y="1578766"/>
                    <a:chExt cx="90787" cy="75778"/>
                  </a:xfrm>
                </p:grpSpPr>
                <p:sp>
                  <p:nvSpPr>
                    <p:cNvPr id="345" name="Ovaal 344">
                      <a:extLst>
                        <a:ext uri="{FF2B5EF4-FFF2-40B4-BE49-F238E27FC236}">
                          <a16:creationId xmlns:a16="http://schemas.microsoft.com/office/drawing/2014/main" id="{BE4AE1A0-6A31-4EA3-98E6-54B43DB3D9E6}"/>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6" name="Gelijkbenige driehoek 34">
                      <a:extLst>
                        <a:ext uri="{FF2B5EF4-FFF2-40B4-BE49-F238E27FC236}">
                          <a16:creationId xmlns:a16="http://schemas.microsoft.com/office/drawing/2014/main" id="{CD382674-9724-4FC6-B0ED-38C6979AE69C}"/>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314" name="Groep 313">
              <a:extLst>
                <a:ext uri="{FF2B5EF4-FFF2-40B4-BE49-F238E27FC236}">
                  <a16:creationId xmlns:a16="http://schemas.microsoft.com/office/drawing/2014/main" id="{417E7C8F-8BC2-4075-9301-6D6BC3F81DF8}"/>
                </a:ext>
              </a:extLst>
            </p:cNvPr>
            <p:cNvGrpSpPr/>
            <p:nvPr userDrawn="1"/>
          </p:nvGrpSpPr>
          <p:grpSpPr>
            <a:xfrm>
              <a:off x="-3314821" y="3524765"/>
              <a:ext cx="1108877" cy="563933"/>
              <a:chOff x="-3314821" y="3885197"/>
              <a:chExt cx="1108877" cy="563933"/>
            </a:xfrm>
          </p:grpSpPr>
          <p:sp>
            <p:nvSpPr>
              <p:cNvPr id="317" name="Rechthoek 316">
                <a:extLst>
                  <a:ext uri="{FF2B5EF4-FFF2-40B4-BE49-F238E27FC236}">
                    <a16:creationId xmlns:a16="http://schemas.microsoft.com/office/drawing/2014/main" id="{6D87123A-F12D-4970-B007-5D302A39843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C998EB7E-0E3E-4D15-A298-82F75FED7E14}"/>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9" name="Tekstvak 318">
                <a:extLst>
                  <a:ext uri="{FF2B5EF4-FFF2-40B4-BE49-F238E27FC236}">
                    <a16:creationId xmlns:a16="http://schemas.microsoft.com/office/drawing/2014/main" id="{C120D23B-CEA0-4699-8C5B-A318E072C785}"/>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20" name="Tekstvak 319">
                <a:extLst>
                  <a:ext uri="{FF2B5EF4-FFF2-40B4-BE49-F238E27FC236}">
                    <a16:creationId xmlns:a16="http://schemas.microsoft.com/office/drawing/2014/main" id="{DC5C4A86-553A-4D37-AE04-F4ADAB9A91A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21" name="Vrije vorm: vorm 320">
                <a:extLst>
                  <a:ext uri="{FF2B5EF4-FFF2-40B4-BE49-F238E27FC236}">
                    <a16:creationId xmlns:a16="http://schemas.microsoft.com/office/drawing/2014/main" id="{C49C07B0-C510-4522-A629-2741BAFEFA6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22" name="Groep 321">
                <a:extLst>
                  <a:ext uri="{FF2B5EF4-FFF2-40B4-BE49-F238E27FC236}">
                    <a16:creationId xmlns:a16="http://schemas.microsoft.com/office/drawing/2014/main" id="{7570386F-2D4E-4BEB-B36A-58BDB4FEB7AD}"/>
                  </a:ext>
                </a:extLst>
              </p:cNvPr>
              <p:cNvGrpSpPr/>
              <p:nvPr userDrawn="1"/>
            </p:nvGrpSpPr>
            <p:grpSpPr>
              <a:xfrm>
                <a:off x="-3254609" y="3946178"/>
                <a:ext cx="184194" cy="143334"/>
                <a:chOff x="6218544" y="2402421"/>
                <a:chExt cx="144156" cy="112178"/>
              </a:xfrm>
            </p:grpSpPr>
            <p:sp>
              <p:nvSpPr>
                <p:cNvPr id="328" name="Rechthoek 327">
                  <a:extLst>
                    <a:ext uri="{FF2B5EF4-FFF2-40B4-BE49-F238E27FC236}">
                      <a16:creationId xmlns:a16="http://schemas.microsoft.com/office/drawing/2014/main" id="{C6F406D6-D30A-4859-875D-BBB17D98B01B}"/>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9" name="Rechthoek 47">
                  <a:extLst>
                    <a:ext uri="{FF2B5EF4-FFF2-40B4-BE49-F238E27FC236}">
                      <a16:creationId xmlns:a16="http://schemas.microsoft.com/office/drawing/2014/main" id="{9DB144B3-E37D-426C-8E75-9B0E5FCE6AD7}"/>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0" name="Rechthoek 47">
                  <a:extLst>
                    <a:ext uri="{FF2B5EF4-FFF2-40B4-BE49-F238E27FC236}">
                      <a16:creationId xmlns:a16="http://schemas.microsoft.com/office/drawing/2014/main" id="{B2E07A51-D5FE-4CE8-8AF6-C8D1EF28F795}"/>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1" name="Koorde 330">
                  <a:extLst>
                    <a:ext uri="{FF2B5EF4-FFF2-40B4-BE49-F238E27FC236}">
                      <a16:creationId xmlns:a16="http://schemas.microsoft.com/office/drawing/2014/main" id="{971B6BE9-B7BB-4AAF-BA65-1D267CE6BBA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3" name="Groep 322">
                <a:extLst>
                  <a:ext uri="{FF2B5EF4-FFF2-40B4-BE49-F238E27FC236}">
                    <a16:creationId xmlns:a16="http://schemas.microsoft.com/office/drawing/2014/main" id="{90B91418-640B-46FE-8D9D-7356A75E9A0B}"/>
                  </a:ext>
                </a:extLst>
              </p:cNvPr>
              <p:cNvGrpSpPr/>
              <p:nvPr userDrawn="1"/>
            </p:nvGrpSpPr>
            <p:grpSpPr>
              <a:xfrm>
                <a:off x="-3254609" y="4199853"/>
                <a:ext cx="184194" cy="124747"/>
                <a:chOff x="6218544" y="2636044"/>
                <a:chExt cx="144156" cy="97631"/>
              </a:xfrm>
            </p:grpSpPr>
            <p:sp>
              <p:nvSpPr>
                <p:cNvPr id="324" name="Rechthoek 323">
                  <a:extLst>
                    <a:ext uri="{FF2B5EF4-FFF2-40B4-BE49-F238E27FC236}">
                      <a16:creationId xmlns:a16="http://schemas.microsoft.com/office/drawing/2014/main" id="{95CF77E3-A234-4628-9EDC-E22DA8B925D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5" name="Rechthoek 324">
                  <a:extLst>
                    <a:ext uri="{FF2B5EF4-FFF2-40B4-BE49-F238E27FC236}">
                      <a16:creationId xmlns:a16="http://schemas.microsoft.com/office/drawing/2014/main" id="{4B9289B2-D5C5-40F8-87F7-8E0CDB5FD502}"/>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Ovaal 325">
                  <a:extLst>
                    <a:ext uri="{FF2B5EF4-FFF2-40B4-BE49-F238E27FC236}">
                      <a16:creationId xmlns:a16="http://schemas.microsoft.com/office/drawing/2014/main" id="{8CDD94C6-B3EF-4A35-9D04-35E63A54590E}"/>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7" name="Rechthoek 47">
                  <a:extLst>
                    <a:ext uri="{FF2B5EF4-FFF2-40B4-BE49-F238E27FC236}">
                      <a16:creationId xmlns:a16="http://schemas.microsoft.com/office/drawing/2014/main" id="{2E2F25CA-E347-4660-B6C7-BA9A3A3D821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15" name="Ovaal 314">
              <a:extLst>
                <a:ext uri="{FF2B5EF4-FFF2-40B4-BE49-F238E27FC236}">
                  <a16:creationId xmlns:a16="http://schemas.microsoft.com/office/drawing/2014/main" id="{83D5B97D-9A40-4CD8-928C-CE5E5C36E2F2}"/>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6" name="Rechthoek 315">
              <a:extLst>
                <a:ext uri="{FF2B5EF4-FFF2-40B4-BE49-F238E27FC236}">
                  <a16:creationId xmlns:a16="http://schemas.microsoft.com/office/drawing/2014/main" id="{57649E49-4D09-4E03-AF3D-5DE4D110DA30}"/>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under the same tab.</a:t>
              </a:r>
            </a:p>
          </p:txBody>
        </p:sp>
      </p:grpSp>
      <p:grpSp>
        <p:nvGrpSpPr>
          <p:cNvPr id="156" name="INSTRUCTION">
            <a:extLst>
              <a:ext uri="{FF2B5EF4-FFF2-40B4-BE49-F238E27FC236}">
                <a16:creationId xmlns:a16="http://schemas.microsoft.com/office/drawing/2014/main" id="{57789167-42AE-4CDF-B287-52D4735480AA}"/>
              </a:ext>
            </a:extLst>
          </p:cNvPr>
          <p:cNvGrpSpPr/>
          <p:nvPr userDrawn="1"/>
        </p:nvGrpSpPr>
        <p:grpSpPr>
          <a:xfrm>
            <a:off x="12383475" y="0"/>
            <a:ext cx="3593091" cy="4641338"/>
            <a:chOff x="-3786165" y="0"/>
            <a:chExt cx="3593091" cy="4641338"/>
          </a:xfrm>
        </p:grpSpPr>
        <p:sp>
          <p:nvSpPr>
            <p:cNvPr id="157" name="Rechthoek 435">
              <a:extLst>
                <a:ext uri="{FF2B5EF4-FFF2-40B4-BE49-F238E27FC236}">
                  <a16:creationId xmlns:a16="http://schemas.microsoft.com/office/drawing/2014/main" id="{A1CF831A-1862-4BF7-B406-D7DBBF60144D}"/>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158" name="Ovaal 436">
              <a:extLst>
                <a:ext uri="{FF2B5EF4-FFF2-40B4-BE49-F238E27FC236}">
                  <a16:creationId xmlns:a16="http://schemas.microsoft.com/office/drawing/2014/main" id="{A7AF0D72-CEE1-4558-86B3-707965D2A80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9" name="Rechthoek 437">
              <a:extLst>
                <a:ext uri="{FF2B5EF4-FFF2-40B4-BE49-F238E27FC236}">
                  <a16:creationId xmlns:a16="http://schemas.microsoft.com/office/drawing/2014/main" id="{C1175F5D-8B25-47A4-916F-55DC1BA289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160" name="Ovaal 438">
              <a:extLst>
                <a:ext uri="{FF2B5EF4-FFF2-40B4-BE49-F238E27FC236}">
                  <a16:creationId xmlns:a16="http://schemas.microsoft.com/office/drawing/2014/main" id="{32D9C971-B76B-4A75-950C-40C194D853AC}"/>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1" name="Rechthoek 439">
              <a:extLst>
                <a:ext uri="{FF2B5EF4-FFF2-40B4-BE49-F238E27FC236}">
                  <a16:creationId xmlns:a16="http://schemas.microsoft.com/office/drawing/2014/main" id="{878E1E00-3311-456A-B05C-980E83D145D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62" name="Rechthoek 440">
              <a:extLst>
                <a:ext uri="{FF2B5EF4-FFF2-40B4-BE49-F238E27FC236}">
                  <a16:creationId xmlns:a16="http://schemas.microsoft.com/office/drawing/2014/main" id="{016856D7-D6CD-4830-91D7-E7CC94AB0DF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163" name="Ovaal 441">
              <a:extLst>
                <a:ext uri="{FF2B5EF4-FFF2-40B4-BE49-F238E27FC236}">
                  <a16:creationId xmlns:a16="http://schemas.microsoft.com/office/drawing/2014/main" id="{24861A49-EC44-4178-BA10-49668E01301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4" name="Rechthoek 442">
              <a:extLst>
                <a:ext uri="{FF2B5EF4-FFF2-40B4-BE49-F238E27FC236}">
                  <a16:creationId xmlns:a16="http://schemas.microsoft.com/office/drawing/2014/main" id="{E9054F02-DEB6-428B-9A5F-5DA3735D7A7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165" name="Ovaal 443">
              <a:extLst>
                <a:ext uri="{FF2B5EF4-FFF2-40B4-BE49-F238E27FC236}">
                  <a16:creationId xmlns:a16="http://schemas.microsoft.com/office/drawing/2014/main" id="{97D4B7AD-9A90-4EFF-87C6-21F48E51ECD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6" name="Rechthoek 444">
              <a:extLst>
                <a:ext uri="{FF2B5EF4-FFF2-40B4-BE49-F238E27FC236}">
                  <a16:creationId xmlns:a16="http://schemas.microsoft.com/office/drawing/2014/main" id="{491AD332-A550-491D-9DD7-44B4D877D0A2}"/>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167" name="Ovaal 445">
              <a:extLst>
                <a:ext uri="{FF2B5EF4-FFF2-40B4-BE49-F238E27FC236}">
                  <a16:creationId xmlns:a16="http://schemas.microsoft.com/office/drawing/2014/main" id="{3574C9E5-FC4D-46F4-8C61-8E761E3CE71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68" name="Rechthoek 446">
              <a:extLst>
                <a:ext uri="{FF2B5EF4-FFF2-40B4-BE49-F238E27FC236}">
                  <a16:creationId xmlns:a16="http://schemas.microsoft.com/office/drawing/2014/main" id="{A407DF64-4584-4AD3-ABF1-3FB5CF39404E}"/>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169" name="Ovaal 447">
              <a:extLst>
                <a:ext uri="{FF2B5EF4-FFF2-40B4-BE49-F238E27FC236}">
                  <a16:creationId xmlns:a16="http://schemas.microsoft.com/office/drawing/2014/main" id="{7A3A4BEF-BF33-4E41-8992-D1B17DCF74F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70" name="Rechthoek 448">
              <a:extLst>
                <a:ext uri="{FF2B5EF4-FFF2-40B4-BE49-F238E27FC236}">
                  <a16:creationId xmlns:a16="http://schemas.microsoft.com/office/drawing/2014/main" id="{17FEBDBB-5CDC-4630-A924-1C2C13D2547B}"/>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171" name="Ovaal 449">
              <a:extLst>
                <a:ext uri="{FF2B5EF4-FFF2-40B4-BE49-F238E27FC236}">
                  <a16:creationId xmlns:a16="http://schemas.microsoft.com/office/drawing/2014/main" id="{E8695EAA-EE3C-4FA5-9972-60324C47D6C2}"/>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72" name="Rechthoek 450">
              <a:extLst>
                <a:ext uri="{FF2B5EF4-FFF2-40B4-BE49-F238E27FC236}">
                  <a16:creationId xmlns:a16="http://schemas.microsoft.com/office/drawing/2014/main" id="{B61819E2-84C5-4A4B-AD5E-04D647EB0B8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173" name="Ovaal 451">
              <a:extLst>
                <a:ext uri="{FF2B5EF4-FFF2-40B4-BE49-F238E27FC236}">
                  <a16:creationId xmlns:a16="http://schemas.microsoft.com/office/drawing/2014/main" id="{33554ACE-31E7-4E0B-84D1-31987108E3B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74" name="Rechthoek 452">
              <a:extLst>
                <a:ext uri="{FF2B5EF4-FFF2-40B4-BE49-F238E27FC236}">
                  <a16:creationId xmlns:a16="http://schemas.microsoft.com/office/drawing/2014/main" id="{D76FD856-93B6-4E75-9BF5-20B139B836E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175" name="Ovaal 453">
              <a:extLst>
                <a:ext uri="{FF2B5EF4-FFF2-40B4-BE49-F238E27FC236}">
                  <a16:creationId xmlns:a16="http://schemas.microsoft.com/office/drawing/2014/main" id="{309FEA4F-CD97-40E1-BF14-151A64BCA97F}"/>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76" name="Rechthoek 454">
              <a:extLst>
                <a:ext uri="{FF2B5EF4-FFF2-40B4-BE49-F238E27FC236}">
                  <a16:creationId xmlns:a16="http://schemas.microsoft.com/office/drawing/2014/main" id="{28C30C2F-7BFC-4966-AE77-10F64F44118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177" name="VOORBEELD">
              <a:extLst>
                <a:ext uri="{FF2B5EF4-FFF2-40B4-BE49-F238E27FC236}">
                  <a16:creationId xmlns:a16="http://schemas.microsoft.com/office/drawing/2014/main" id="{DEEA5D04-ABEE-420F-A49C-B498DDC6989E}"/>
                </a:ext>
              </a:extLst>
            </p:cNvPr>
            <p:cNvGrpSpPr/>
            <p:nvPr userDrawn="1"/>
          </p:nvGrpSpPr>
          <p:grpSpPr>
            <a:xfrm>
              <a:off x="-3605171" y="458674"/>
              <a:ext cx="3234311" cy="558875"/>
              <a:chOff x="-3605171" y="458674"/>
              <a:chExt cx="3234311" cy="558875"/>
            </a:xfrm>
          </p:grpSpPr>
          <p:sp>
            <p:nvSpPr>
              <p:cNvPr id="178" name="Rechthoek 458">
                <a:extLst>
                  <a:ext uri="{FF2B5EF4-FFF2-40B4-BE49-F238E27FC236}">
                    <a16:creationId xmlns:a16="http://schemas.microsoft.com/office/drawing/2014/main" id="{4833AC9F-CC16-4E12-8B45-73F72A71BC0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179" name="Rechthoek 459">
                <a:extLst>
                  <a:ext uri="{FF2B5EF4-FFF2-40B4-BE49-F238E27FC236}">
                    <a16:creationId xmlns:a16="http://schemas.microsoft.com/office/drawing/2014/main" id="{97E1B82F-76FC-4F79-880C-EF2A6C6132F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0" name="Groep 460">
                <a:extLst>
                  <a:ext uri="{FF2B5EF4-FFF2-40B4-BE49-F238E27FC236}">
                    <a16:creationId xmlns:a16="http://schemas.microsoft.com/office/drawing/2014/main" id="{555CD2BA-FB4A-41D8-801A-C6C910D3BF4B}"/>
                  </a:ext>
                </a:extLst>
              </p:cNvPr>
              <p:cNvGrpSpPr/>
              <p:nvPr userDrawn="1"/>
            </p:nvGrpSpPr>
            <p:grpSpPr>
              <a:xfrm>
                <a:off x="-3386247" y="830871"/>
                <a:ext cx="139423" cy="109566"/>
                <a:chOff x="-2866744" y="827071"/>
                <a:chExt cx="168701" cy="132575"/>
              </a:xfrm>
            </p:grpSpPr>
            <p:grpSp>
              <p:nvGrpSpPr>
                <p:cNvPr id="211" name="Groep 491">
                  <a:extLst>
                    <a:ext uri="{FF2B5EF4-FFF2-40B4-BE49-F238E27FC236}">
                      <a16:creationId xmlns:a16="http://schemas.microsoft.com/office/drawing/2014/main" id="{7E1CAB34-406C-41A3-B886-70E80389E33B}"/>
                    </a:ext>
                  </a:extLst>
                </p:cNvPr>
                <p:cNvGrpSpPr/>
                <p:nvPr userDrawn="1"/>
              </p:nvGrpSpPr>
              <p:grpSpPr>
                <a:xfrm>
                  <a:off x="-2866744" y="827071"/>
                  <a:ext cx="168701" cy="132575"/>
                  <a:chOff x="-2866744" y="827071"/>
                  <a:chExt cx="168701" cy="132575"/>
                </a:xfrm>
              </p:grpSpPr>
              <p:cxnSp>
                <p:nvCxnSpPr>
                  <p:cNvPr id="213" name="Rechte verbindingslijn 493">
                    <a:extLst>
                      <a:ext uri="{FF2B5EF4-FFF2-40B4-BE49-F238E27FC236}">
                        <a16:creationId xmlns:a16="http://schemas.microsoft.com/office/drawing/2014/main" id="{0E0810D0-87A1-48D2-95FA-2D2233DA339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14" name="Rechte verbindingslijn 494">
                    <a:extLst>
                      <a:ext uri="{FF2B5EF4-FFF2-40B4-BE49-F238E27FC236}">
                        <a16:creationId xmlns:a16="http://schemas.microsoft.com/office/drawing/2014/main" id="{A22C471D-44FE-4E8E-B84F-8AB24539C37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15" name="Rechte verbindingslijn 495">
                    <a:extLst>
                      <a:ext uri="{FF2B5EF4-FFF2-40B4-BE49-F238E27FC236}">
                        <a16:creationId xmlns:a16="http://schemas.microsoft.com/office/drawing/2014/main" id="{F8D1BB14-D05B-4DF1-9232-3F28A04E20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16" name="Rechte verbindingslijn 496">
                    <a:extLst>
                      <a:ext uri="{FF2B5EF4-FFF2-40B4-BE49-F238E27FC236}">
                        <a16:creationId xmlns:a16="http://schemas.microsoft.com/office/drawing/2014/main" id="{C04F9310-DDC7-4B56-917A-21512648E49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17" name="Rechte verbindingslijn 497">
                    <a:extLst>
                      <a:ext uri="{FF2B5EF4-FFF2-40B4-BE49-F238E27FC236}">
                        <a16:creationId xmlns:a16="http://schemas.microsoft.com/office/drawing/2014/main" id="{FEF310C5-BF58-4A0E-94B2-26C3FB08D5F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12" name="Pijl: rechts 492">
                  <a:extLst>
                    <a:ext uri="{FF2B5EF4-FFF2-40B4-BE49-F238E27FC236}">
                      <a16:creationId xmlns:a16="http://schemas.microsoft.com/office/drawing/2014/main" id="{3EE3BC62-4C9E-4F43-8431-55D4403F16B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1" name="Groep 461">
                <a:extLst>
                  <a:ext uri="{FF2B5EF4-FFF2-40B4-BE49-F238E27FC236}">
                    <a16:creationId xmlns:a16="http://schemas.microsoft.com/office/drawing/2014/main" id="{A661D6D8-4A7D-4F83-A556-F139A6E0029E}"/>
                  </a:ext>
                </a:extLst>
              </p:cNvPr>
              <p:cNvGrpSpPr/>
              <p:nvPr userDrawn="1"/>
            </p:nvGrpSpPr>
            <p:grpSpPr>
              <a:xfrm>
                <a:off x="-3605171" y="830871"/>
                <a:ext cx="139423" cy="109566"/>
                <a:chOff x="-2866744" y="518074"/>
                <a:chExt cx="168701" cy="132575"/>
              </a:xfrm>
            </p:grpSpPr>
            <p:grpSp>
              <p:nvGrpSpPr>
                <p:cNvPr id="204" name="Groep 484">
                  <a:extLst>
                    <a:ext uri="{FF2B5EF4-FFF2-40B4-BE49-F238E27FC236}">
                      <a16:creationId xmlns:a16="http://schemas.microsoft.com/office/drawing/2014/main" id="{29209753-7690-4DC6-B808-0FDEF3E086C3}"/>
                    </a:ext>
                  </a:extLst>
                </p:cNvPr>
                <p:cNvGrpSpPr/>
                <p:nvPr userDrawn="1"/>
              </p:nvGrpSpPr>
              <p:grpSpPr>
                <a:xfrm>
                  <a:off x="-2866744" y="518074"/>
                  <a:ext cx="168701" cy="132575"/>
                  <a:chOff x="-2866744" y="518074"/>
                  <a:chExt cx="168701" cy="132575"/>
                </a:xfrm>
              </p:grpSpPr>
              <p:cxnSp>
                <p:nvCxnSpPr>
                  <p:cNvPr id="206" name="Rechte verbindingslijn 486">
                    <a:extLst>
                      <a:ext uri="{FF2B5EF4-FFF2-40B4-BE49-F238E27FC236}">
                        <a16:creationId xmlns:a16="http://schemas.microsoft.com/office/drawing/2014/main" id="{6C870274-E25B-4EA3-8EA2-0B24F3BCB13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07" name="Rechte verbindingslijn 487">
                    <a:extLst>
                      <a:ext uri="{FF2B5EF4-FFF2-40B4-BE49-F238E27FC236}">
                        <a16:creationId xmlns:a16="http://schemas.microsoft.com/office/drawing/2014/main" id="{5E7358A6-CB7B-4E62-AB89-9FA14D602E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08" name="Rechte verbindingslijn 488">
                    <a:extLst>
                      <a:ext uri="{FF2B5EF4-FFF2-40B4-BE49-F238E27FC236}">
                        <a16:creationId xmlns:a16="http://schemas.microsoft.com/office/drawing/2014/main" id="{ABB064C2-D66D-4C5E-B52C-C274C430D01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09" name="Rechte verbindingslijn 489">
                    <a:extLst>
                      <a:ext uri="{FF2B5EF4-FFF2-40B4-BE49-F238E27FC236}">
                        <a16:creationId xmlns:a16="http://schemas.microsoft.com/office/drawing/2014/main" id="{84C13102-E801-4C3F-B9FA-BDEDD7521C5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10" name="Rechte verbindingslijn 490">
                    <a:extLst>
                      <a:ext uri="{FF2B5EF4-FFF2-40B4-BE49-F238E27FC236}">
                        <a16:creationId xmlns:a16="http://schemas.microsoft.com/office/drawing/2014/main" id="{445D17F3-550F-4F0E-B8A0-541BE946BE0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05" name="Pijl: rechts 485">
                  <a:extLst>
                    <a:ext uri="{FF2B5EF4-FFF2-40B4-BE49-F238E27FC236}">
                      <a16:creationId xmlns:a16="http://schemas.microsoft.com/office/drawing/2014/main" id="{7B57CC3C-04E2-4038-97F7-2F2043D2AC3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182" name="Rechte verbindingslijn 462">
                <a:extLst>
                  <a:ext uri="{FF2B5EF4-FFF2-40B4-BE49-F238E27FC236}">
                    <a16:creationId xmlns:a16="http://schemas.microsoft.com/office/drawing/2014/main" id="{B6FCFAE4-59B0-4F97-B7A8-8FA86ECA50E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83" name="Rechte verbindingslijn 463">
                <a:extLst>
                  <a:ext uri="{FF2B5EF4-FFF2-40B4-BE49-F238E27FC236}">
                    <a16:creationId xmlns:a16="http://schemas.microsoft.com/office/drawing/2014/main" id="{8FBAEA55-7825-4A44-B12B-554973B06D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84" name="Rechthoek 464">
                <a:extLst>
                  <a:ext uri="{FF2B5EF4-FFF2-40B4-BE49-F238E27FC236}">
                    <a16:creationId xmlns:a16="http://schemas.microsoft.com/office/drawing/2014/main" id="{5A5F2F29-2838-4E87-A4AB-C1066F908C9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185" name="Rechthoek 465">
                <a:extLst>
                  <a:ext uri="{FF2B5EF4-FFF2-40B4-BE49-F238E27FC236}">
                    <a16:creationId xmlns:a16="http://schemas.microsoft.com/office/drawing/2014/main" id="{C1374C62-829E-47D3-A3E3-09712F083C3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186" name="Groep 466">
                <a:extLst>
                  <a:ext uri="{FF2B5EF4-FFF2-40B4-BE49-F238E27FC236}">
                    <a16:creationId xmlns:a16="http://schemas.microsoft.com/office/drawing/2014/main" id="{5CEBDCCD-F06A-4B66-9AA5-D420C53ADC29}"/>
                  </a:ext>
                </a:extLst>
              </p:cNvPr>
              <p:cNvGrpSpPr/>
              <p:nvPr userDrawn="1"/>
            </p:nvGrpSpPr>
            <p:grpSpPr>
              <a:xfrm>
                <a:off x="-2916763" y="769168"/>
                <a:ext cx="268738" cy="248381"/>
                <a:chOff x="-2916763" y="769168"/>
                <a:chExt cx="268738" cy="248381"/>
              </a:xfrm>
            </p:grpSpPr>
            <p:sp>
              <p:nvSpPr>
                <p:cNvPr id="196" name="Rechthoek 476">
                  <a:extLst>
                    <a:ext uri="{FF2B5EF4-FFF2-40B4-BE49-F238E27FC236}">
                      <a16:creationId xmlns:a16="http://schemas.microsoft.com/office/drawing/2014/main" id="{18FD563A-1772-44AC-9910-2787888BF90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197" name="Groep 477">
                  <a:extLst>
                    <a:ext uri="{FF2B5EF4-FFF2-40B4-BE49-F238E27FC236}">
                      <a16:creationId xmlns:a16="http://schemas.microsoft.com/office/drawing/2014/main" id="{AB34C18F-6687-466D-814C-C1D9A1B0D4E3}"/>
                    </a:ext>
                  </a:extLst>
                </p:cNvPr>
                <p:cNvGrpSpPr/>
                <p:nvPr userDrawn="1"/>
              </p:nvGrpSpPr>
              <p:grpSpPr>
                <a:xfrm>
                  <a:off x="-2866744" y="827071"/>
                  <a:ext cx="168701" cy="132575"/>
                  <a:chOff x="-2866744" y="827071"/>
                  <a:chExt cx="168701" cy="132575"/>
                </a:xfrm>
              </p:grpSpPr>
              <p:cxnSp>
                <p:nvCxnSpPr>
                  <p:cNvPr id="199" name="Rechte verbindingslijn 479">
                    <a:extLst>
                      <a:ext uri="{FF2B5EF4-FFF2-40B4-BE49-F238E27FC236}">
                        <a16:creationId xmlns:a16="http://schemas.microsoft.com/office/drawing/2014/main" id="{DE9AB5EE-932C-4031-9BD0-18DEDF509AF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00" name="Rechte verbindingslijn 480">
                    <a:extLst>
                      <a:ext uri="{FF2B5EF4-FFF2-40B4-BE49-F238E27FC236}">
                        <a16:creationId xmlns:a16="http://schemas.microsoft.com/office/drawing/2014/main" id="{5EB0AF4C-B07A-48EE-8DB4-B0B0A1A7211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01" name="Rechte verbindingslijn 481">
                    <a:extLst>
                      <a:ext uri="{FF2B5EF4-FFF2-40B4-BE49-F238E27FC236}">
                        <a16:creationId xmlns:a16="http://schemas.microsoft.com/office/drawing/2014/main" id="{6B2F77AD-1EAF-42E9-9770-798F5E28348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02" name="Rechte verbindingslijn 482">
                    <a:extLst>
                      <a:ext uri="{FF2B5EF4-FFF2-40B4-BE49-F238E27FC236}">
                        <a16:creationId xmlns:a16="http://schemas.microsoft.com/office/drawing/2014/main" id="{BEFB66E1-2FCE-4537-BBE8-47A66A9199C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03" name="Rechte verbindingslijn 483">
                    <a:extLst>
                      <a:ext uri="{FF2B5EF4-FFF2-40B4-BE49-F238E27FC236}">
                        <a16:creationId xmlns:a16="http://schemas.microsoft.com/office/drawing/2014/main" id="{95118E1B-95A1-4FC6-B50D-17DB3847155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98" name="Pijl: rechts 478">
                  <a:extLst>
                    <a:ext uri="{FF2B5EF4-FFF2-40B4-BE49-F238E27FC236}">
                      <a16:creationId xmlns:a16="http://schemas.microsoft.com/office/drawing/2014/main" id="{CA4E57A4-A9DD-4E42-ACC0-F31E209A36D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7" name="Groep 467">
                <a:extLst>
                  <a:ext uri="{FF2B5EF4-FFF2-40B4-BE49-F238E27FC236}">
                    <a16:creationId xmlns:a16="http://schemas.microsoft.com/office/drawing/2014/main" id="{9AFD0255-9A68-4A56-AF67-4D39E43A5A05}"/>
                  </a:ext>
                </a:extLst>
              </p:cNvPr>
              <p:cNvGrpSpPr/>
              <p:nvPr userDrawn="1"/>
            </p:nvGrpSpPr>
            <p:grpSpPr>
              <a:xfrm>
                <a:off x="-2916763" y="460171"/>
                <a:ext cx="268738" cy="248381"/>
                <a:chOff x="-2916763" y="460171"/>
                <a:chExt cx="268738" cy="248381"/>
              </a:xfrm>
            </p:grpSpPr>
            <p:sp>
              <p:nvSpPr>
                <p:cNvPr id="188" name="Rechthoek 468">
                  <a:extLst>
                    <a:ext uri="{FF2B5EF4-FFF2-40B4-BE49-F238E27FC236}">
                      <a16:creationId xmlns:a16="http://schemas.microsoft.com/office/drawing/2014/main" id="{4F97CD9B-797B-4215-8F78-1E434DF1D13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189" name="Groep 469">
                  <a:extLst>
                    <a:ext uri="{FF2B5EF4-FFF2-40B4-BE49-F238E27FC236}">
                      <a16:creationId xmlns:a16="http://schemas.microsoft.com/office/drawing/2014/main" id="{37EBE2D0-07F4-412C-9747-969189F19FFE}"/>
                    </a:ext>
                  </a:extLst>
                </p:cNvPr>
                <p:cNvGrpSpPr/>
                <p:nvPr userDrawn="1"/>
              </p:nvGrpSpPr>
              <p:grpSpPr>
                <a:xfrm>
                  <a:off x="-2866744" y="518074"/>
                  <a:ext cx="168701" cy="132575"/>
                  <a:chOff x="-2866744" y="518074"/>
                  <a:chExt cx="168701" cy="132575"/>
                </a:xfrm>
              </p:grpSpPr>
              <p:cxnSp>
                <p:nvCxnSpPr>
                  <p:cNvPr id="191" name="Rechte verbindingslijn 471">
                    <a:extLst>
                      <a:ext uri="{FF2B5EF4-FFF2-40B4-BE49-F238E27FC236}">
                        <a16:creationId xmlns:a16="http://schemas.microsoft.com/office/drawing/2014/main" id="{B3907470-7540-4F8A-A395-6E63F15EFE4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92" name="Rechte verbindingslijn 472">
                    <a:extLst>
                      <a:ext uri="{FF2B5EF4-FFF2-40B4-BE49-F238E27FC236}">
                        <a16:creationId xmlns:a16="http://schemas.microsoft.com/office/drawing/2014/main" id="{DAC65D01-6010-496C-8D14-FBB6508620C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93" name="Rechte verbindingslijn 473">
                    <a:extLst>
                      <a:ext uri="{FF2B5EF4-FFF2-40B4-BE49-F238E27FC236}">
                        <a16:creationId xmlns:a16="http://schemas.microsoft.com/office/drawing/2014/main" id="{CD539248-E130-4F5B-9496-5918132829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94" name="Rechte verbindingslijn 474">
                    <a:extLst>
                      <a:ext uri="{FF2B5EF4-FFF2-40B4-BE49-F238E27FC236}">
                        <a16:creationId xmlns:a16="http://schemas.microsoft.com/office/drawing/2014/main" id="{C3018C1D-29F1-4639-8343-378F804ABDD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95" name="Rechte verbindingslijn 475">
                    <a:extLst>
                      <a:ext uri="{FF2B5EF4-FFF2-40B4-BE49-F238E27FC236}">
                        <a16:creationId xmlns:a16="http://schemas.microsoft.com/office/drawing/2014/main" id="{BDCF97C5-3AC2-4955-83AC-3EF6C19CF66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90" name="Pijl: rechts 470">
                  <a:extLst>
                    <a:ext uri="{FF2B5EF4-FFF2-40B4-BE49-F238E27FC236}">
                      <a16:creationId xmlns:a16="http://schemas.microsoft.com/office/drawing/2014/main" id="{077BA875-C8CD-49CA-BA43-2FBF8A6E54F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3603010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dirty="0"/>
          </a:p>
        </p:txBody>
      </p:sp>
      <p:cxnSp>
        <p:nvCxnSpPr>
          <p:cNvPr id="4" name="Straight Connector 3">
            <a:extLst>
              <a:ext uri="{FF2B5EF4-FFF2-40B4-BE49-F238E27FC236}">
                <a16:creationId xmlns:a16="http://schemas.microsoft.com/office/drawing/2014/main" id="{104F3C93-C085-8A47-9A2A-6AD3F3D69F4E}"/>
              </a:ext>
            </a:extLst>
          </p:cNvPr>
          <p:cNvCxnSpPr/>
          <p:nvPr userDrawn="1"/>
        </p:nvCxnSpPr>
        <p:spPr>
          <a:xfrm flipH="1">
            <a:off x="351011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lvl1pPr>
          </a:lstStyle>
          <a:p>
            <a:fld id="{BECDB002-086C-4FC2-9108-C394C3B829E3}" type="datetime1">
              <a:rPr lang="en-US" smtClean="0"/>
              <a:t>9/16/2024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bg1"/>
                </a:solidFill>
              </a:defRPr>
            </a:lvl1pPr>
          </a:lstStyle>
          <a:p>
            <a:fld id="{294A09A9-5501-47C1-A89A-A340965A2BE2}" type="slidenum">
              <a:rPr lang="en-US" smtClean="0"/>
              <a:pPr/>
              <a:t>‹nr.›</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LEFT + PHOTO (S)">
    <p:spTree>
      <p:nvGrpSpPr>
        <p:cNvPr id="1" name=""/>
        <p:cNvGrpSpPr/>
        <p:nvPr/>
      </p:nvGrpSpPr>
      <p:grpSpPr>
        <a:xfrm>
          <a:off x="0" y="0"/>
          <a:ext cx="0" cy="0"/>
          <a:chOff x="0" y="0"/>
          <a:chExt cx="0" cy="0"/>
        </a:xfrm>
      </p:grpSpPr>
      <p:pic>
        <p:nvPicPr>
          <p:cNvPr id="236" name="Afbeelding 235">
            <a:extLst>
              <a:ext uri="{FF2B5EF4-FFF2-40B4-BE49-F238E27FC236}">
                <a16:creationId xmlns:a16="http://schemas.microsoft.com/office/drawing/2014/main" id="{E37446F6-158E-4B80-B906-3BB7855D66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92000" y="792000"/>
            <a:ext cx="6083968" cy="416525"/>
          </a:xfrm>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91999" y="1650648"/>
            <a:ext cx="6083969"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D04987-C1F9-4338-984B-C6054B76455B}" type="datetime2">
              <a:rPr kumimoji="0" lang="en-GB" sz="900" b="0" i="0" u="none" strike="noStrike" kern="1200" cap="none" spc="0" normalizeH="0" baseline="0" noProof="0" smtClean="0">
                <a:ln>
                  <a:noFill/>
                </a:ln>
                <a:solidFill>
                  <a:srgbClr val="B2B2BA"/>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Monday, 16 September 2024</a:t>
            </a:fld>
            <a:endParaRPr kumimoji="0" lang="en-GB" sz="900" b="0" i="0" u="none" strike="noStrike" kern="1200" cap="none" spc="0" normalizeH="0" baseline="0" noProof="0">
              <a:ln>
                <a:noFill/>
              </a:ln>
              <a:solidFill>
                <a:srgbClr val="B2B2BA"/>
              </a:solidFill>
              <a:effectLst/>
              <a:uLnTx/>
              <a:uFillTx/>
              <a:latin typeface="Calibri"/>
              <a:ea typeface="+mn-ea"/>
              <a:cs typeface="+mn-cs"/>
            </a:endParaRPr>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B2B2BA"/>
                </a:solidFill>
                <a:effectLst/>
                <a:uLnTx/>
                <a:uFillTx/>
                <a:latin typeface="Calibri"/>
                <a:ea typeface="+mn-ea"/>
                <a:cs typeface="+mn-cs"/>
              </a:rPr>
              <a:t>ORTEC | Optimize your world</a:t>
            </a:r>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en-GB" sz="9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all" spc="0" normalizeH="0" baseline="0" noProof="0">
                <a:ln>
                  <a:noFill/>
                </a:ln>
                <a:solidFill>
                  <a:srgbClr val="EE7D11"/>
                </a:solidFill>
                <a:effectLst/>
                <a:uLnTx/>
                <a:uFillTx/>
                <a:latin typeface="Calibri"/>
                <a:ea typeface="+mn-ea"/>
                <a:cs typeface="+mn-cs"/>
              </a:rPr>
              <a:t>TEXT LEFT + PHOTO (S)</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7667968" y="396000"/>
            <a:ext cx="3724886" cy="4494788"/>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6875968"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7675114"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8071114" y="796254"/>
            <a:ext cx="3724886" cy="4948926"/>
          </a:xfrm>
          <a:solidFill>
            <a:schemeClr val="bg1">
              <a:lumMod val="95000"/>
            </a:schemeClr>
          </a:solidFill>
        </p:spPr>
        <p:txBody>
          <a:bodyPr lIns="360000" tIns="1620000" rIns="360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229" name="Groep 228">
            <a:extLst>
              <a:ext uri="{FF2B5EF4-FFF2-40B4-BE49-F238E27FC236}">
                <a16:creationId xmlns:a16="http://schemas.microsoft.com/office/drawing/2014/main" id="{BF309A1D-2018-45AD-A8AF-F605C34CED6B}"/>
              </a:ext>
            </a:extLst>
          </p:cNvPr>
          <p:cNvGrpSpPr>
            <a:grpSpLocks noChangeAspect="1"/>
          </p:cNvGrpSpPr>
          <p:nvPr userDrawn="1"/>
        </p:nvGrpSpPr>
        <p:grpSpPr>
          <a:xfrm>
            <a:off x="10860556" y="6258695"/>
            <a:ext cx="683444" cy="144000"/>
            <a:chOff x="4148137" y="3019425"/>
            <a:chExt cx="3898201" cy="821340"/>
          </a:xfrm>
        </p:grpSpPr>
        <p:sp>
          <p:nvSpPr>
            <p:cNvPr id="230" name="Vrije vorm: vorm 229">
              <a:extLst>
                <a:ext uri="{FF2B5EF4-FFF2-40B4-BE49-F238E27FC236}">
                  <a16:creationId xmlns:a16="http://schemas.microsoft.com/office/drawing/2014/main" id="{486833E9-93C5-472E-AD71-63DA96FD5871}"/>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31" name="Vrije vorm: vorm 230">
              <a:extLst>
                <a:ext uri="{FF2B5EF4-FFF2-40B4-BE49-F238E27FC236}">
                  <a16:creationId xmlns:a16="http://schemas.microsoft.com/office/drawing/2014/main" id="{5712C397-B0A6-4A60-9080-9D6EA68450B1}"/>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32" name="Vrije vorm: vorm 231">
              <a:extLst>
                <a:ext uri="{FF2B5EF4-FFF2-40B4-BE49-F238E27FC236}">
                  <a16:creationId xmlns:a16="http://schemas.microsoft.com/office/drawing/2014/main" id="{D8CFE100-6289-4B01-A532-804CBB765EB0}"/>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33" name="Vrije vorm: vorm 232">
              <a:extLst>
                <a:ext uri="{FF2B5EF4-FFF2-40B4-BE49-F238E27FC236}">
                  <a16:creationId xmlns:a16="http://schemas.microsoft.com/office/drawing/2014/main" id="{43BBBEFD-1B8F-4BBC-B08D-DE1C4A616AE1}"/>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34" name="Vrije vorm: vorm 233">
              <a:extLst>
                <a:ext uri="{FF2B5EF4-FFF2-40B4-BE49-F238E27FC236}">
                  <a16:creationId xmlns:a16="http://schemas.microsoft.com/office/drawing/2014/main" id="{50B2EED0-1694-4726-8952-12FEE8BE5725}"/>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35" name="Vrije vorm: vorm 234">
              <a:extLst>
                <a:ext uri="{FF2B5EF4-FFF2-40B4-BE49-F238E27FC236}">
                  <a16:creationId xmlns:a16="http://schemas.microsoft.com/office/drawing/2014/main" id="{2B1BD0A6-B93F-44FE-8E05-0B5A4E5B6C98}"/>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2" name="INSTRUCTION">
            <a:extLst>
              <a:ext uri="{FF2B5EF4-FFF2-40B4-BE49-F238E27FC236}">
                <a16:creationId xmlns:a16="http://schemas.microsoft.com/office/drawing/2014/main" id="{5A1DB0A5-B42B-4774-A1C9-8D19BC38FE77}"/>
              </a:ext>
            </a:extLst>
          </p:cNvPr>
          <p:cNvGrpSpPr/>
          <p:nvPr userDrawn="1"/>
        </p:nvGrpSpPr>
        <p:grpSpPr>
          <a:xfrm>
            <a:off x="12377595" y="0"/>
            <a:ext cx="3693386" cy="5606414"/>
            <a:chOff x="-3786760" y="0"/>
            <a:chExt cx="3693386" cy="5606414"/>
          </a:xfrm>
        </p:grpSpPr>
        <p:sp>
          <p:nvSpPr>
            <p:cNvPr id="223" name="Rechthoek 222">
              <a:extLst>
                <a:ext uri="{FF2B5EF4-FFF2-40B4-BE49-F238E27FC236}">
                  <a16:creationId xmlns:a16="http://schemas.microsoft.com/office/drawing/2014/main" id="{A735C6D4-6F43-485E-B0DF-183EA2F4812C}"/>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1200" cap="all" spc="0" normalizeH="0" baseline="0" noProof="0">
                  <a:ln>
                    <a:noFill/>
                  </a:ln>
                  <a:solidFill>
                    <a:srgbClr val="002E67"/>
                  </a:solidFill>
                  <a:effectLst/>
                  <a:uLnTx/>
                  <a:uFillTx/>
                  <a:latin typeface="Calibri" panose="020F0502020204030204" pitchFamily="34" charset="0"/>
                  <a:ea typeface="+mn-ea"/>
                  <a:cs typeface="Calibri" panose="020F0502020204030204" pitchFamily="34" charset="0"/>
                </a:rPr>
                <a:t>Insert/edit an image</a:t>
              </a:r>
            </a:p>
          </p:txBody>
        </p:sp>
        <p:sp>
          <p:nvSpPr>
            <p:cNvPr id="224" name="Rechthoek 223">
              <a:extLst>
                <a:ext uri="{FF2B5EF4-FFF2-40B4-BE49-F238E27FC236}">
                  <a16:creationId xmlns:a16="http://schemas.microsoft.com/office/drawing/2014/main" id="{C4A02103-CE66-4A31-BFA1-4D2676963E0F}"/>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200" b="1" i="0" u="none" strike="noStrike" kern="1200" cap="all"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Visit ORBIT &gt; Spaces &gt; Corporate Communication to download </a:t>
              </a:r>
              <a:br>
                <a:rPr kumimoji="0" lang="en-US" sz="1200" b="1" i="0" u="none" strike="noStrike" kern="1200" cap="all"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br>
              <a:r>
                <a:rPr kumimoji="0" lang="en-US" sz="1200" b="1" i="0" u="none" strike="noStrike" kern="1200" cap="all"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stock photos.</a:t>
              </a:r>
              <a:endParaRPr kumimoji="0" lang="en-GB" sz="1200" b="0" i="1"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225" name="Ovaal 224">
              <a:extLst>
                <a:ext uri="{FF2B5EF4-FFF2-40B4-BE49-F238E27FC236}">
                  <a16:creationId xmlns:a16="http://schemas.microsoft.com/office/drawing/2014/main" id="{BA151088-8B8B-4C70-8B6D-E12E369EFE07}"/>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1</a:t>
              </a:r>
            </a:p>
          </p:txBody>
        </p:sp>
        <p:sp>
          <p:nvSpPr>
            <p:cNvPr id="226" name="Rechthoek 225">
              <a:extLst>
                <a:ext uri="{FF2B5EF4-FFF2-40B4-BE49-F238E27FC236}">
                  <a16:creationId xmlns:a16="http://schemas.microsoft.com/office/drawing/2014/main" id="{3BCBE8ED-AFCF-4E73-B1A3-9A686D6AE072}"/>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sp>
          <p:nvSpPr>
            <p:cNvPr id="227" name="Ovaal 226">
              <a:extLst>
                <a:ext uri="{FF2B5EF4-FFF2-40B4-BE49-F238E27FC236}">
                  <a16:creationId xmlns:a16="http://schemas.microsoft.com/office/drawing/2014/main" id="{66FCFF5E-1334-4502-A6C7-656307AAC944}"/>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2</a:t>
              </a:r>
            </a:p>
          </p:txBody>
        </p:sp>
        <p:sp>
          <p:nvSpPr>
            <p:cNvPr id="308" name="Rechthoek 307">
              <a:extLst>
                <a:ext uri="{FF2B5EF4-FFF2-40B4-BE49-F238E27FC236}">
                  <a16:creationId xmlns:a16="http://schemas.microsoft.com/office/drawing/2014/main" id="{DC0C950C-CA1C-425A-A38E-0394AF831F6C}"/>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309" name="Groep 308">
              <a:extLst>
                <a:ext uri="{FF2B5EF4-FFF2-40B4-BE49-F238E27FC236}">
                  <a16:creationId xmlns:a16="http://schemas.microsoft.com/office/drawing/2014/main" id="{E6A2D691-A909-4E6E-ADB5-8356F3355248}"/>
                </a:ext>
              </a:extLst>
            </p:cNvPr>
            <p:cNvGrpSpPr/>
            <p:nvPr userDrawn="1"/>
          </p:nvGrpSpPr>
          <p:grpSpPr>
            <a:xfrm>
              <a:off x="-3314821" y="2368443"/>
              <a:ext cx="825500" cy="209550"/>
              <a:chOff x="13504624" y="2482850"/>
              <a:chExt cx="825500" cy="209550"/>
            </a:xfrm>
          </p:grpSpPr>
          <p:sp>
            <p:nvSpPr>
              <p:cNvPr id="359" name="Rechthoek 358">
                <a:extLst>
                  <a:ext uri="{FF2B5EF4-FFF2-40B4-BE49-F238E27FC236}">
                    <a16:creationId xmlns:a16="http://schemas.microsoft.com/office/drawing/2014/main" id="{0AB3D21D-0132-4D41-9E6D-24F4CBCE5FA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Insert</a:t>
                </a:r>
              </a:p>
            </p:txBody>
          </p:sp>
          <p:cxnSp>
            <p:nvCxnSpPr>
              <p:cNvPr id="360" name="Rechte verbindingslijn 359">
                <a:extLst>
                  <a:ext uri="{FF2B5EF4-FFF2-40B4-BE49-F238E27FC236}">
                    <a16:creationId xmlns:a16="http://schemas.microsoft.com/office/drawing/2014/main" id="{3A2118AF-C33F-47A6-BCA0-E40ACF0D64D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1" name="Gelijkbenige driehoek 360">
                <a:extLst>
                  <a:ext uri="{FF2B5EF4-FFF2-40B4-BE49-F238E27FC236}">
                    <a16:creationId xmlns:a16="http://schemas.microsoft.com/office/drawing/2014/main" id="{B7E8F20B-C26A-4E05-BECE-1A1F89B496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sp>
          <p:nvSpPr>
            <p:cNvPr id="310" name="Ovaal 309">
              <a:extLst>
                <a:ext uri="{FF2B5EF4-FFF2-40B4-BE49-F238E27FC236}">
                  <a16:creationId xmlns:a16="http://schemas.microsoft.com/office/drawing/2014/main" id="{4230D612-CE02-4914-94D3-63F071118113}"/>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3</a:t>
              </a:r>
            </a:p>
          </p:txBody>
        </p:sp>
        <p:sp>
          <p:nvSpPr>
            <p:cNvPr id="311" name="Rechthoek 310">
              <a:extLst>
                <a:ext uri="{FF2B5EF4-FFF2-40B4-BE49-F238E27FC236}">
                  <a16:creationId xmlns:a16="http://schemas.microsoft.com/office/drawing/2014/main" id="{CD807B79-2770-4940-AFE1-D9E7613768A8}"/>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p>
          </p:txBody>
        </p:sp>
        <p:grpSp>
          <p:nvGrpSpPr>
            <p:cNvPr id="312" name="ICOON_info">
              <a:extLst>
                <a:ext uri="{FF2B5EF4-FFF2-40B4-BE49-F238E27FC236}">
                  <a16:creationId xmlns:a16="http://schemas.microsoft.com/office/drawing/2014/main" id="{12A38BE2-59D5-4A66-A13F-1B8116C70156}"/>
                </a:ext>
              </a:extLst>
            </p:cNvPr>
            <p:cNvGrpSpPr/>
            <p:nvPr userDrawn="1"/>
          </p:nvGrpSpPr>
          <p:grpSpPr>
            <a:xfrm>
              <a:off x="-377059" y="4646123"/>
              <a:ext cx="283685" cy="283685"/>
              <a:chOff x="-510741" y="5913713"/>
              <a:chExt cx="267555" cy="267555"/>
            </a:xfrm>
          </p:grpSpPr>
          <p:sp>
            <p:nvSpPr>
              <p:cNvPr id="357" name="Ovaal 356">
                <a:extLst>
                  <a:ext uri="{FF2B5EF4-FFF2-40B4-BE49-F238E27FC236}">
                    <a16:creationId xmlns:a16="http://schemas.microsoft.com/office/drawing/2014/main" id="{B2788183-A864-4306-97F1-A28706329A5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1200" cap="all"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58" name="Graphic 163" descr="Informatie">
                <a:extLst>
                  <a:ext uri="{FF2B5EF4-FFF2-40B4-BE49-F238E27FC236}">
                    <a16:creationId xmlns:a16="http://schemas.microsoft.com/office/drawing/2014/main" id="{E21E4866-8417-4F6C-BF3C-CEEEF1C9E7E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313" name="Groep 312">
              <a:extLst>
                <a:ext uri="{FF2B5EF4-FFF2-40B4-BE49-F238E27FC236}">
                  <a16:creationId xmlns:a16="http://schemas.microsoft.com/office/drawing/2014/main" id="{82340B4A-DE04-47D3-97E0-61B622ADAB73}"/>
                </a:ext>
              </a:extLst>
            </p:cNvPr>
            <p:cNvGrpSpPr/>
            <p:nvPr userDrawn="1"/>
          </p:nvGrpSpPr>
          <p:grpSpPr>
            <a:xfrm>
              <a:off x="-3314821" y="1198324"/>
              <a:ext cx="1607391" cy="563933"/>
              <a:chOff x="-3314821" y="1382066"/>
              <a:chExt cx="1607391" cy="563933"/>
            </a:xfrm>
          </p:grpSpPr>
          <p:sp>
            <p:nvSpPr>
              <p:cNvPr id="332" name="Rechthoek 331">
                <a:extLst>
                  <a:ext uri="{FF2B5EF4-FFF2-40B4-BE49-F238E27FC236}">
                    <a16:creationId xmlns:a16="http://schemas.microsoft.com/office/drawing/2014/main" id="{065B86F6-35D1-42B3-A13C-76B143D41A37}"/>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33" name="Rechthoek 332">
                <a:extLst>
                  <a:ext uri="{FF2B5EF4-FFF2-40B4-BE49-F238E27FC236}">
                    <a16:creationId xmlns:a16="http://schemas.microsoft.com/office/drawing/2014/main" id="{E30AF932-A13E-4DC1-8A52-857BE8F51E44}"/>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34" name="Tekstvak 333">
                <a:extLst>
                  <a:ext uri="{FF2B5EF4-FFF2-40B4-BE49-F238E27FC236}">
                    <a16:creationId xmlns:a16="http://schemas.microsoft.com/office/drawing/2014/main" id="{9300C370-10FB-4BE0-941B-ACEF8039B412}"/>
                  </a:ext>
                </a:extLst>
              </p:cNvPr>
              <p:cNvSpPr txBox="1"/>
              <p:nvPr userDrawn="1"/>
            </p:nvSpPr>
            <p:spPr>
              <a:xfrm>
                <a:off x="-3090392" y="1439224"/>
                <a:ext cx="1264727" cy="137495"/>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Size and position…</a:t>
                </a:r>
              </a:p>
            </p:txBody>
          </p:sp>
          <p:sp>
            <p:nvSpPr>
              <p:cNvPr id="335" name="Tekstvak 334">
                <a:extLst>
                  <a:ext uri="{FF2B5EF4-FFF2-40B4-BE49-F238E27FC236}">
                    <a16:creationId xmlns:a16="http://schemas.microsoft.com/office/drawing/2014/main" id="{7D7DEEC6-31B1-48F5-9DF3-B22CFDABE178}"/>
                  </a:ext>
                </a:extLst>
              </p:cNvPr>
              <p:cNvSpPr txBox="1"/>
              <p:nvPr userDrawn="1"/>
            </p:nvSpPr>
            <p:spPr>
              <a:xfrm>
                <a:off x="-3090391" y="1700776"/>
                <a:ext cx="1264726"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Edit picture…</a:t>
                </a:r>
              </a:p>
            </p:txBody>
          </p:sp>
          <p:sp>
            <p:nvSpPr>
              <p:cNvPr id="336" name="Vrije vorm: vorm 335">
                <a:extLst>
                  <a:ext uri="{FF2B5EF4-FFF2-40B4-BE49-F238E27FC236}">
                    <a16:creationId xmlns:a16="http://schemas.microsoft.com/office/drawing/2014/main" id="{09073FF7-6686-4D54-9D42-287F3ABE190B}"/>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1200" cap="all"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337" name="Groep 336">
                <a:extLst>
                  <a:ext uri="{FF2B5EF4-FFF2-40B4-BE49-F238E27FC236}">
                    <a16:creationId xmlns:a16="http://schemas.microsoft.com/office/drawing/2014/main" id="{1C3181FB-1F35-4523-B0C8-7091ACD32263}"/>
                  </a:ext>
                </a:extLst>
              </p:cNvPr>
              <p:cNvGrpSpPr/>
              <p:nvPr userDrawn="1"/>
            </p:nvGrpSpPr>
            <p:grpSpPr>
              <a:xfrm>
                <a:off x="-3253744" y="1427644"/>
                <a:ext cx="156925" cy="160654"/>
                <a:chOff x="3177409" y="1196372"/>
                <a:chExt cx="173010" cy="177121"/>
              </a:xfrm>
            </p:grpSpPr>
            <p:sp>
              <p:nvSpPr>
                <p:cNvPr id="347" name="Rechthoek: afgeronde hoeken 346">
                  <a:extLst>
                    <a:ext uri="{FF2B5EF4-FFF2-40B4-BE49-F238E27FC236}">
                      <a16:creationId xmlns:a16="http://schemas.microsoft.com/office/drawing/2014/main" id="{93C03BA9-9534-4FA3-A3A8-AD5644E033A2}"/>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48" name="Rechthoek: afgeronde hoeken 347">
                  <a:extLst>
                    <a:ext uri="{FF2B5EF4-FFF2-40B4-BE49-F238E27FC236}">
                      <a16:creationId xmlns:a16="http://schemas.microsoft.com/office/drawing/2014/main" id="{D0FF33B9-81C7-4F20-9C0C-1449621986E2}"/>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349" name="Groep 348">
                  <a:extLst>
                    <a:ext uri="{FF2B5EF4-FFF2-40B4-BE49-F238E27FC236}">
                      <a16:creationId xmlns:a16="http://schemas.microsoft.com/office/drawing/2014/main" id="{61ECBE71-ACB9-47C8-B0A2-EB993180DD74}"/>
                    </a:ext>
                  </a:extLst>
                </p:cNvPr>
                <p:cNvGrpSpPr/>
                <p:nvPr userDrawn="1"/>
              </p:nvGrpSpPr>
              <p:grpSpPr>
                <a:xfrm>
                  <a:off x="3177409" y="1196372"/>
                  <a:ext cx="66573" cy="51968"/>
                  <a:chOff x="3177409" y="1196372"/>
                  <a:chExt cx="66573" cy="51968"/>
                </a:xfrm>
              </p:grpSpPr>
              <p:sp>
                <p:nvSpPr>
                  <p:cNvPr id="355" name="Rechthoek 354">
                    <a:extLst>
                      <a:ext uri="{FF2B5EF4-FFF2-40B4-BE49-F238E27FC236}">
                        <a16:creationId xmlns:a16="http://schemas.microsoft.com/office/drawing/2014/main" id="{776BC2C6-7B74-456C-B69C-A0B2C67EFA6F}"/>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56" name="Pijl: punthaak 355">
                    <a:extLst>
                      <a:ext uri="{FF2B5EF4-FFF2-40B4-BE49-F238E27FC236}">
                        <a16:creationId xmlns:a16="http://schemas.microsoft.com/office/drawing/2014/main" id="{F0DFA52A-3E76-4331-92D4-C5E1C652F836}"/>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350" name="Groep 349">
                  <a:extLst>
                    <a:ext uri="{FF2B5EF4-FFF2-40B4-BE49-F238E27FC236}">
                      <a16:creationId xmlns:a16="http://schemas.microsoft.com/office/drawing/2014/main" id="{47C2186D-5501-441F-B6D2-0374AD2B2A3C}"/>
                    </a:ext>
                  </a:extLst>
                </p:cNvPr>
                <p:cNvGrpSpPr/>
                <p:nvPr userDrawn="1"/>
              </p:nvGrpSpPr>
              <p:grpSpPr>
                <a:xfrm flipV="1">
                  <a:off x="3177409" y="1321525"/>
                  <a:ext cx="66573" cy="51968"/>
                  <a:chOff x="3177409" y="1196372"/>
                  <a:chExt cx="66573" cy="51968"/>
                </a:xfrm>
              </p:grpSpPr>
              <p:sp>
                <p:nvSpPr>
                  <p:cNvPr id="353" name="Rechthoek 352">
                    <a:extLst>
                      <a:ext uri="{FF2B5EF4-FFF2-40B4-BE49-F238E27FC236}">
                        <a16:creationId xmlns:a16="http://schemas.microsoft.com/office/drawing/2014/main" id="{5C26BB86-8EB3-4007-9779-A08EA4A4E114}"/>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54" name="Pijl: punthaak 353">
                    <a:extLst>
                      <a:ext uri="{FF2B5EF4-FFF2-40B4-BE49-F238E27FC236}">
                        <a16:creationId xmlns:a16="http://schemas.microsoft.com/office/drawing/2014/main" id="{F08718A2-0027-477B-A971-4BEAA5A53F61}"/>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cxnSp>
              <p:nvCxnSpPr>
                <p:cNvPr id="351" name="Rechte verbindingslijn 350">
                  <a:extLst>
                    <a:ext uri="{FF2B5EF4-FFF2-40B4-BE49-F238E27FC236}">
                      <a16:creationId xmlns:a16="http://schemas.microsoft.com/office/drawing/2014/main" id="{BB900458-7723-4EF4-A555-56CA57A51991}"/>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52" name="Rechte verbindingslijn 351">
                  <a:extLst>
                    <a:ext uri="{FF2B5EF4-FFF2-40B4-BE49-F238E27FC236}">
                      <a16:creationId xmlns:a16="http://schemas.microsoft.com/office/drawing/2014/main" id="{F9C61416-35F2-4CFE-8813-D431FED3A6F4}"/>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38" name="Groep 337">
                <a:extLst>
                  <a:ext uri="{FF2B5EF4-FFF2-40B4-BE49-F238E27FC236}">
                    <a16:creationId xmlns:a16="http://schemas.microsoft.com/office/drawing/2014/main" id="{6B8EC4EF-814A-4BFF-8A3A-DE1165EFEA8B}"/>
                  </a:ext>
                </a:extLst>
              </p:cNvPr>
              <p:cNvGrpSpPr/>
              <p:nvPr userDrawn="1"/>
            </p:nvGrpSpPr>
            <p:grpSpPr>
              <a:xfrm>
                <a:off x="-3241476" y="1674756"/>
                <a:ext cx="151083" cy="175096"/>
                <a:chOff x="3191807" y="1465204"/>
                <a:chExt cx="163374" cy="189340"/>
              </a:xfrm>
            </p:grpSpPr>
            <p:sp>
              <p:nvSpPr>
                <p:cNvPr id="339" name="Vrije vorm: vorm 338">
                  <a:extLst>
                    <a:ext uri="{FF2B5EF4-FFF2-40B4-BE49-F238E27FC236}">
                      <a16:creationId xmlns:a16="http://schemas.microsoft.com/office/drawing/2014/main" id="{7C86D0B8-64FA-44E3-B8D9-EDEC24842749}"/>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40" name="Rechthoek: afgeronde hoeken 339">
                  <a:extLst>
                    <a:ext uri="{FF2B5EF4-FFF2-40B4-BE49-F238E27FC236}">
                      <a16:creationId xmlns:a16="http://schemas.microsoft.com/office/drawing/2014/main" id="{7339B1FD-C563-432E-9B72-95182EA6C2BE}"/>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41" name="Vrije vorm: vorm 340">
                  <a:extLst>
                    <a:ext uri="{FF2B5EF4-FFF2-40B4-BE49-F238E27FC236}">
                      <a16:creationId xmlns:a16="http://schemas.microsoft.com/office/drawing/2014/main" id="{6B32416B-3D35-4D54-9ABB-22C772DEF0CF}"/>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342" name="Groep 341">
                  <a:extLst>
                    <a:ext uri="{FF2B5EF4-FFF2-40B4-BE49-F238E27FC236}">
                      <a16:creationId xmlns:a16="http://schemas.microsoft.com/office/drawing/2014/main" id="{571C1D8A-19B3-4F41-A6AF-0328483FF67E}"/>
                    </a:ext>
                  </a:extLst>
                </p:cNvPr>
                <p:cNvGrpSpPr/>
                <p:nvPr userDrawn="1"/>
              </p:nvGrpSpPr>
              <p:grpSpPr>
                <a:xfrm>
                  <a:off x="3216769" y="1504951"/>
                  <a:ext cx="138412" cy="149593"/>
                  <a:chOff x="3216769" y="1504951"/>
                  <a:chExt cx="138412" cy="149593"/>
                </a:xfrm>
              </p:grpSpPr>
              <p:sp>
                <p:nvSpPr>
                  <p:cNvPr id="343" name="Vrije vorm: vorm 342">
                    <a:extLst>
                      <a:ext uri="{FF2B5EF4-FFF2-40B4-BE49-F238E27FC236}">
                        <a16:creationId xmlns:a16="http://schemas.microsoft.com/office/drawing/2014/main" id="{263545C4-15EC-4DC8-B4D4-B4850EAF83A6}"/>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344" name="Groep 343">
                    <a:extLst>
                      <a:ext uri="{FF2B5EF4-FFF2-40B4-BE49-F238E27FC236}">
                        <a16:creationId xmlns:a16="http://schemas.microsoft.com/office/drawing/2014/main" id="{5126B09D-E2F6-4647-A35D-0DFE3D0B45CB}"/>
                      </a:ext>
                    </a:extLst>
                  </p:cNvPr>
                  <p:cNvGrpSpPr/>
                  <p:nvPr userDrawn="1"/>
                </p:nvGrpSpPr>
                <p:grpSpPr>
                  <a:xfrm>
                    <a:off x="3216769" y="1578766"/>
                    <a:ext cx="90787" cy="75778"/>
                    <a:chOff x="3216769" y="1578766"/>
                    <a:chExt cx="90787" cy="75778"/>
                  </a:xfrm>
                </p:grpSpPr>
                <p:sp>
                  <p:nvSpPr>
                    <p:cNvPr id="345" name="Ovaal 344">
                      <a:extLst>
                        <a:ext uri="{FF2B5EF4-FFF2-40B4-BE49-F238E27FC236}">
                          <a16:creationId xmlns:a16="http://schemas.microsoft.com/office/drawing/2014/main" id="{F8FB606E-BD8E-4BE8-A804-987A8927A19D}"/>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46" name="Gelijkbenige driehoek 34">
                      <a:extLst>
                        <a:ext uri="{FF2B5EF4-FFF2-40B4-BE49-F238E27FC236}">
                          <a16:creationId xmlns:a16="http://schemas.microsoft.com/office/drawing/2014/main" id="{45A4C86D-52BA-44CC-A3D5-E88C3C906256}"/>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grpSp>
        </p:grpSp>
        <p:grpSp>
          <p:nvGrpSpPr>
            <p:cNvPr id="314" name="Groep 313">
              <a:extLst>
                <a:ext uri="{FF2B5EF4-FFF2-40B4-BE49-F238E27FC236}">
                  <a16:creationId xmlns:a16="http://schemas.microsoft.com/office/drawing/2014/main" id="{BE639F3F-B8E7-4E40-88BC-C1C78C477D3F}"/>
                </a:ext>
              </a:extLst>
            </p:cNvPr>
            <p:cNvGrpSpPr/>
            <p:nvPr userDrawn="1"/>
          </p:nvGrpSpPr>
          <p:grpSpPr>
            <a:xfrm>
              <a:off x="-3314821" y="3524765"/>
              <a:ext cx="1108877" cy="563933"/>
              <a:chOff x="-3314821" y="3885197"/>
              <a:chExt cx="1108877" cy="563933"/>
            </a:xfrm>
          </p:grpSpPr>
          <p:sp>
            <p:nvSpPr>
              <p:cNvPr id="317" name="Rechthoek 316">
                <a:extLst>
                  <a:ext uri="{FF2B5EF4-FFF2-40B4-BE49-F238E27FC236}">
                    <a16:creationId xmlns:a16="http://schemas.microsoft.com/office/drawing/2014/main" id="{AF15E38B-34D0-4418-9FF5-D887B87D2862}"/>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GB" sz="8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18" name="Rechthoek 317">
                <a:extLst>
                  <a:ext uri="{FF2B5EF4-FFF2-40B4-BE49-F238E27FC236}">
                    <a16:creationId xmlns:a16="http://schemas.microsoft.com/office/drawing/2014/main" id="{7E63AB04-25D9-4667-8B27-339DFB52412E}"/>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19" name="Tekstvak 318">
                <a:extLst>
                  <a:ext uri="{FF2B5EF4-FFF2-40B4-BE49-F238E27FC236}">
                    <a16:creationId xmlns:a16="http://schemas.microsoft.com/office/drawing/2014/main" id="{63964289-27E1-422A-A389-E900AA5F0482}"/>
                  </a:ext>
                </a:extLst>
              </p:cNvPr>
              <p:cNvSpPr txBox="1"/>
              <p:nvPr userDrawn="1"/>
            </p:nvSpPr>
            <p:spPr>
              <a:xfrm>
                <a:off x="-3069820" y="3949098"/>
                <a:ext cx="794156" cy="137495"/>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Fill</a:t>
                </a:r>
              </a:p>
            </p:txBody>
          </p:sp>
          <p:sp>
            <p:nvSpPr>
              <p:cNvPr id="320" name="Tekstvak 319">
                <a:extLst>
                  <a:ext uri="{FF2B5EF4-FFF2-40B4-BE49-F238E27FC236}">
                    <a16:creationId xmlns:a16="http://schemas.microsoft.com/office/drawing/2014/main" id="{E101C4A7-F12E-49D2-8805-3875AD499709}"/>
                  </a:ext>
                </a:extLst>
              </p:cNvPr>
              <p:cNvSpPr txBox="1"/>
              <p:nvPr userDrawn="1"/>
            </p:nvSpPr>
            <p:spPr>
              <a:xfrm>
                <a:off x="-3069819" y="4199018"/>
                <a:ext cx="800912" cy="126416"/>
              </a:xfrm>
              <a:prstGeom prst="rect">
                <a:avLst/>
              </a:prstGeom>
              <a:noFill/>
            </p:spPr>
            <p:txBody>
              <a:bodyPr wrap="square" rtlCol="0" anchor="ctr">
                <a:no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kumimoji="0" lang="en-GB" sz="90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Fit</a:t>
                </a:r>
              </a:p>
            </p:txBody>
          </p:sp>
          <p:sp>
            <p:nvSpPr>
              <p:cNvPr id="321" name="Vrije vorm: vorm 320">
                <a:extLst>
                  <a:ext uri="{FF2B5EF4-FFF2-40B4-BE49-F238E27FC236}">
                    <a16:creationId xmlns:a16="http://schemas.microsoft.com/office/drawing/2014/main" id="{724468BD-D35A-4B56-A5BB-B28D45E7DE34}"/>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endParaRPr kumimoji="0" lang="en-GB" sz="1600" b="0" i="0" u="none" strike="noStrike" kern="1200" cap="all"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322" name="Groep 321">
                <a:extLst>
                  <a:ext uri="{FF2B5EF4-FFF2-40B4-BE49-F238E27FC236}">
                    <a16:creationId xmlns:a16="http://schemas.microsoft.com/office/drawing/2014/main" id="{04FB236D-68F8-482D-81F6-A724E5C312BB}"/>
                  </a:ext>
                </a:extLst>
              </p:cNvPr>
              <p:cNvGrpSpPr/>
              <p:nvPr userDrawn="1"/>
            </p:nvGrpSpPr>
            <p:grpSpPr>
              <a:xfrm>
                <a:off x="-3254609" y="3946178"/>
                <a:ext cx="184194" cy="143334"/>
                <a:chOff x="6218544" y="2402421"/>
                <a:chExt cx="144156" cy="112178"/>
              </a:xfrm>
            </p:grpSpPr>
            <p:sp>
              <p:nvSpPr>
                <p:cNvPr id="328" name="Rechthoek 327">
                  <a:extLst>
                    <a:ext uri="{FF2B5EF4-FFF2-40B4-BE49-F238E27FC236}">
                      <a16:creationId xmlns:a16="http://schemas.microsoft.com/office/drawing/2014/main" id="{992255D9-7E47-48F6-BC88-48CA4337D0A0}"/>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29" name="Rechthoek 47">
                  <a:extLst>
                    <a:ext uri="{FF2B5EF4-FFF2-40B4-BE49-F238E27FC236}">
                      <a16:creationId xmlns:a16="http://schemas.microsoft.com/office/drawing/2014/main" id="{06123F76-90F4-4FB7-8138-54F964E04F19}"/>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30" name="Rechthoek 47">
                  <a:extLst>
                    <a:ext uri="{FF2B5EF4-FFF2-40B4-BE49-F238E27FC236}">
                      <a16:creationId xmlns:a16="http://schemas.microsoft.com/office/drawing/2014/main" id="{86D36450-2226-417D-B611-42E8461E5499}"/>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31" name="Koorde 330">
                  <a:extLst>
                    <a:ext uri="{FF2B5EF4-FFF2-40B4-BE49-F238E27FC236}">
                      <a16:creationId xmlns:a16="http://schemas.microsoft.com/office/drawing/2014/main" id="{16A91AF0-7F3A-4622-9390-1B4A9ADFDF38}"/>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323" name="Groep 322">
                <a:extLst>
                  <a:ext uri="{FF2B5EF4-FFF2-40B4-BE49-F238E27FC236}">
                    <a16:creationId xmlns:a16="http://schemas.microsoft.com/office/drawing/2014/main" id="{819F8A21-EBC7-4B0D-A9DC-6A165314D9F6}"/>
                  </a:ext>
                </a:extLst>
              </p:cNvPr>
              <p:cNvGrpSpPr/>
              <p:nvPr userDrawn="1"/>
            </p:nvGrpSpPr>
            <p:grpSpPr>
              <a:xfrm>
                <a:off x="-3254609" y="4199853"/>
                <a:ext cx="184194" cy="124747"/>
                <a:chOff x="6218544" y="2636044"/>
                <a:chExt cx="144156" cy="97631"/>
              </a:xfrm>
            </p:grpSpPr>
            <p:sp>
              <p:nvSpPr>
                <p:cNvPr id="324" name="Rechthoek 323">
                  <a:extLst>
                    <a:ext uri="{FF2B5EF4-FFF2-40B4-BE49-F238E27FC236}">
                      <a16:creationId xmlns:a16="http://schemas.microsoft.com/office/drawing/2014/main" id="{4DBCEA8C-CCE1-40BD-882F-408A5F55A275}"/>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25" name="Rechthoek 324">
                  <a:extLst>
                    <a:ext uri="{FF2B5EF4-FFF2-40B4-BE49-F238E27FC236}">
                      <a16:creationId xmlns:a16="http://schemas.microsoft.com/office/drawing/2014/main" id="{030F037E-AD56-41E0-A7C0-F82CBFE79112}"/>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26" name="Ovaal 325">
                  <a:extLst>
                    <a:ext uri="{FF2B5EF4-FFF2-40B4-BE49-F238E27FC236}">
                      <a16:creationId xmlns:a16="http://schemas.microsoft.com/office/drawing/2014/main" id="{90B69E23-91E0-402F-8A46-5617F6988FB2}"/>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sp>
              <p:nvSpPr>
                <p:cNvPr id="327" name="Rechthoek 47">
                  <a:extLst>
                    <a:ext uri="{FF2B5EF4-FFF2-40B4-BE49-F238E27FC236}">
                      <a16:creationId xmlns:a16="http://schemas.microsoft.com/office/drawing/2014/main" id="{79D9BF43-A8DC-4836-9F8B-CF67F7B159CB}"/>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sp>
          <p:nvSpPr>
            <p:cNvPr id="315" name="Ovaal 314">
              <a:extLst>
                <a:ext uri="{FF2B5EF4-FFF2-40B4-BE49-F238E27FC236}">
                  <a16:creationId xmlns:a16="http://schemas.microsoft.com/office/drawing/2014/main" id="{583A7BD8-F4E6-4C79-8D62-91E77ACE6C4E}"/>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4</a:t>
              </a:r>
            </a:p>
          </p:txBody>
        </p:sp>
        <p:sp>
          <p:nvSpPr>
            <p:cNvPr id="316" name="Rechthoek 315">
              <a:extLst>
                <a:ext uri="{FF2B5EF4-FFF2-40B4-BE49-F238E27FC236}">
                  <a16:creationId xmlns:a16="http://schemas.microsoft.com/office/drawing/2014/main" id="{2BA81291-EEE1-4F8A-95FC-467036890D85}"/>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under the same tab.</a:t>
              </a:r>
            </a:p>
          </p:txBody>
        </p:sp>
      </p:grpSp>
      <p:grpSp>
        <p:nvGrpSpPr>
          <p:cNvPr id="218" name="INSTRUCTION">
            <a:extLst>
              <a:ext uri="{FF2B5EF4-FFF2-40B4-BE49-F238E27FC236}">
                <a16:creationId xmlns:a16="http://schemas.microsoft.com/office/drawing/2014/main" id="{A08D5B16-9FDB-4960-8922-4409F35F6E94}"/>
              </a:ext>
            </a:extLst>
          </p:cNvPr>
          <p:cNvGrpSpPr/>
          <p:nvPr userDrawn="1"/>
        </p:nvGrpSpPr>
        <p:grpSpPr>
          <a:xfrm>
            <a:off x="-3786165" y="0"/>
            <a:ext cx="3593091" cy="4641338"/>
            <a:chOff x="-3786165" y="0"/>
            <a:chExt cx="3593091" cy="4641338"/>
          </a:xfrm>
        </p:grpSpPr>
        <p:sp>
          <p:nvSpPr>
            <p:cNvPr id="219" name="Rechthoek 435">
              <a:extLst>
                <a:ext uri="{FF2B5EF4-FFF2-40B4-BE49-F238E27FC236}">
                  <a16:creationId xmlns:a16="http://schemas.microsoft.com/office/drawing/2014/main" id="{FBA89D2E-D9C6-46FB-9A30-CFD11DB4366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400" b="1" i="0" u="none" strike="noStrike" kern="1200" cap="all" spc="0" normalizeH="0" baseline="0" noProof="0">
                  <a:ln>
                    <a:noFill/>
                  </a:ln>
                  <a:solidFill>
                    <a:srgbClr val="002E67"/>
                  </a:solidFill>
                  <a:effectLst/>
                  <a:uLnTx/>
                  <a:uFillTx/>
                  <a:latin typeface="Calibri" panose="020F0502020204030204" pitchFamily="34" charset="0"/>
                  <a:ea typeface="+mn-ea"/>
                  <a:cs typeface="Calibri" panose="020F0502020204030204" pitchFamily="34" charset="0"/>
                </a:rPr>
                <a:t>Choosing text levels</a:t>
              </a:r>
            </a:p>
          </p:txBody>
        </p:sp>
        <p:sp>
          <p:nvSpPr>
            <p:cNvPr id="220" name="Ovaal 436">
              <a:extLst>
                <a:ext uri="{FF2B5EF4-FFF2-40B4-BE49-F238E27FC236}">
                  <a16:creationId xmlns:a16="http://schemas.microsoft.com/office/drawing/2014/main" id="{BA376117-F887-44C8-8C38-5F00E48CA14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1</a:t>
              </a:r>
            </a:p>
          </p:txBody>
        </p:sp>
        <p:sp>
          <p:nvSpPr>
            <p:cNvPr id="221" name="Rechthoek 437">
              <a:extLst>
                <a:ext uri="{FF2B5EF4-FFF2-40B4-BE49-F238E27FC236}">
                  <a16:creationId xmlns:a16="http://schemas.microsoft.com/office/drawing/2014/main" id="{0012BF37-9A94-4D24-BDDA-C8923940072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algn="l" defTabSz="914400" rtl="0" eaLnBrk="1" fontAlgn="auto" latinLnBrk="0" hangingPunct="1">
                <a:lnSpc>
                  <a:spcPct val="100000"/>
                </a:lnSpc>
                <a:spcBef>
                  <a:spcPts val="600"/>
                </a:spcBef>
                <a:spcAft>
                  <a:spcPts val="600"/>
                </a:spcAft>
                <a:buClr>
                  <a:srgbClr val="EE7D11"/>
                </a:buClr>
                <a:buSzTx/>
                <a:buFont typeface="Arial" panose="020B0604020202020204" pitchFamily="34" charset="0"/>
                <a:buChar char="•"/>
                <a:tabLst/>
                <a:defRPr/>
              </a:pPr>
              <a:r>
                <a:rPr kumimoji="0" lang="en-GB" sz="12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Bullet</a:t>
              </a:r>
            </a:p>
          </p:txBody>
        </p:sp>
        <p:sp>
          <p:nvSpPr>
            <p:cNvPr id="302" name="Ovaal 438">
              <a:extLst>
                <a:ext uri="{FF2B5EF4-FFF2-40B4-BE49-F238E27FC236}">
                  <a16:creationId xmlns:a16="http://schemas.microsoft.com/office/drawing/2014/main" id="{8DE8EEB0-1570-4F01-A39C-A1CE832E884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2</a:t>
              </a:r>
            </a:p>
          </p:txBody>
        </p:sp>
        <p:sp>
          <p:nvSpPr>
            <p:cNvPr id="303" name="Rechthoek 439">
              <a:extLst>
                <a:ext uri="{FF2B5EF4-FFF2-40B4-BE49-F238E27FC236}">
                  <a16:creationId xmlns:a16="http://schemas.microsoft.com/office/drawing/2014/main" id="{624C3001-5BB3-48F4-B106-7E52ABF9810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Choose from:</a:t>
              </a:r>
            </a:p>
          </p:txBody>
        </p:sp>
        <p:sp>
          <p:nvSpPr>
            <p:cNvPr id="304" name="Rechthoek 440">
              <a:extLst>
                <a:ext uri="{FF2B5EF4-FFF2-40B4-BE49-F238E27FC236}">
                  <a16:creationId xmlns:a16="http://schemas.microsoft.com/office/drawing/2014/main" id="{BA174EB5-D0C6-4FF7-9E48-3887562A65F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algn="l" defTabSz="914400" rtl="0" eaLnBrk="1" fontAlgn="auto" latinLnBrk="0" hangingPunct="1">
                <a:lnSpc>
                  <a:spcPct val="100000"/>
                </a:lnSpc>
                <a:spcBef>
                  <a:spcPts val="600"/>
                </a:spcBef>
                <a:spcAft>
                  <a:spcPts val="600"/>
                </a:spcAft>
                <a:buClr>
                  <a:srgbClr val="002E67"/>
                </a:buClr>
                <a:buSzTx/>
                <a:buFont typeface="Arial" panose="020B0604020202020204" pitchFamily="34" charset="0"/>
                <a:buChar char="•"/>
                <a:tabLst/>
                <a:defRPr/>
              </a:pPr>
              <a:r>
                <a:rPr kumimoji="0" lang="en-GB" sz="12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Sub-bullet #1</a:t>
              </a:r>
            </a:p>
          </p:txBody>
        </p:sp>
        <p:sp>
          <p:nvSpPr>
            <p:cNvPr id="305" name="Ovaal 441">
              <a:extLst>
                <a:ext uri="{FF2B5EF4-FFF2-40B4-BE49-F238E27FC236}">
                  <a16:creationId xmlns:a16="http://schemas.microsoft.com/office/drawing/2014/main" id="{14B5F8A1-9086-4AF9-A230-387E4B6E492A}"/>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3</a:t>
              </a:r>
            </a:p>
          </p:txBody>
        </p:sp>
        <p:sp>
          <p:nvSpPr>
            <p:cNvPr id="306" name="Rechthoek 442">
              <a:extLst>
                <a:ext uri="{FF2B5EF4-FFF2-40B4-BE49-F238E27FC236}">
                  <a16:creationId xmlns:a16="http://schemas.microsoft.com/office/drawing/2014/main" id="{2B00E5AD-5923-4ED9-BD4D-4C2F51344E0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algn="l" defTabSz="914400" rtl="0" eaLnBrk="1" fontAlgn="auto" latinLnBrk="0" hangingPunct="1">
                <a:lnSpc>
                  <a:spcPct val="100000"/>
                </a:lnSpc>
                <a:spcBef>
                  <a:spcPts val="600"/>
                </a:spcBef>
                <a:spcAft>
                  <a:spcPts val="600"/>
                </a:spcAft>
                <a:buClr>
                  <a:srgbClr val="002E67"/>
                </a:buClr>
                <a:buSzTx/>
                <a:buFont typeface="Calibri" panose="020F0502020204030204" pitchFamily="34" charset="0"/>
                <a:buChar char="–"/>
                <a:tabLst/>
                <a:defRPr/>
              </a:pPr>
              <a:r>
                <a:rPr kumimoji="0" lang="en-GB" sz="12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Sub-bullet #2</a:t>
              </a:r>
            </a:p>
          </p:txBody>
        </p:sp>
        <p:sp>
          <p:nvSpPr>
            <p:cNvPr id="307" name="Ovaal 443">
              <a:extLst>
                <a:ext uri="{FF2B5EF4-FFF2-40B4-BE49-F238E27FC236}">
                  <a16:creationId xmlns:a16="http://schemas.microsoft.com/office/drawing/2014/main" id="{A8B6C525-AA38-4DCC-83DA-3C1548DFB1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4</a:t>
              </a:r>
            </a:p>
          </p:txBody>
        </p:sp>
        <p:sp>
          <p:nvSpPr>
            <p:cNvPr id="362" name="Rechthoek 444">
              <a:extLst>
                <a:ext uri="{FF2B5EF4-FFF2-40B4-BE49-F238E27FC236}">
                  <a16:creationId xmlns:a16="http://schemas.microsoft.com/office/drawing/2014/main" id="{2537317D-2435-4F64-B304-6C9443A913D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rgbClr val="002E67"/>
                </a:buClr>
                <a:buSzTx/>
                <a:buFont typeface="Arial" panose="020B0604020202020204" pitchFamily="34" charset="0"/>
                <a:buNone/>
                <a:tabLst/>
                <a:defRPr/>
              </a:pPr>
              <a:r>
                <a:rPr kumimoji="0" lang="en-GB" sz="12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Default text</a:t>
              </a:r>
            </a:p>
          </p:txBody>
        </p:sp>
        <p:sp>
          <p:nvSpPr>
            <p:cNvPr id="363" name="Ovaal 445">
              <a:extLst>
                <a:ext uri="{FF2B5EF4-FFF2-40B4-BE49-F238E27FC236}">
                  <a16:creationId xmlns:a16="http://schemas.microsoft.com/office/drawing/2014/main" id="{CA947084-AB55-4B7C-AAFC-65877976699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5</a:t>
              </a:r>
            </a:p>
          </p:txBody>
        </p:sp>
        <p:sp>
          <p:nvSpPr>
            <p:cNvPr id="364" name="Rechthoek 446">
              <a:extLst>
                <a:ext uri="{FF2B5EF4-FFF2-40B4-BE49-F238E27FC236}">
                  <a16:creationId xmlns:a16="http://schemas.microsoft.com/office/drawing/2014/main" id="{C19A959D-AF5F-488B-A150-9BAD229CAD7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rgbClr val="002E67"/>
                </a:buClr>
                <a:buSzTx/>
                <a:buFont typeface="Arial" panose="020B0604020202020204" pitchFamily="34" charset="0"/>
                <a:buNone/>
                <a:tabLst/>
                <a:defRPr/>
              </a:pPr>
              <a:r>
                <a:rPr kumimoji="0" lang="en-GB" sz="14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Header #1</a:t>
              </a:r>
            </a:p>
          </p:txBody>
        </p:sp>
        <p:sp>
          <p:nvSpPr>
            <p:cNvPr id="365" name="Ovaal 447">
              <a:extLst>
                <a:ext uri="{FF2B5EF4-FFF2-40B4-BE49-F238E27FC236}">
                  <a16:creationId xmlns:a16="http://schemas.microsoft.com/office/drawing/2014/main" id="{54E20019-B8A2-4648-A992-AF14CFE719D2}"/>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6</a:t>
              </a:r>
            </a:p>
          </p:txBody>
        </p:sp>
        <p:sp>
          <p:nvSpPr>
            <p:cNvPr id="366" name="Rechthoek 448">
              <a:extLst>
                <a:ext uri="{FF2B5EF4-FFF2-40B4-BE49-F238E27FC236}">
                  <a16:creationId xmlns:a16="http://schemas.microsoft.com/office/drawing/2014/main" id="{D806EA93-5C70-4780-B0D4-75BF6AC64E5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algn="l" defTabSz="914400" rtl="0" eaLnBrk="1" fontAlgn="auto" latinLnBrk="0" hangingPunct="1">
                <a:lnSpc>
                  <a:spcPct val="100000"/>
                </a:lnSpc>
                <a:spcBef>
                  <a:spcPts val="600"/>
                </a:spcBef>
                <a:spcAft>
                  <a:spcPts val="600"/>
                </a:spcAft>
                <a:buClr>
                  <a:srgbClr val="002E67"/>
                </a:buClr>
                <a:buSzTx/>
                <a:buFont typeface="+mj-lt"/>
                <a:buAutoNum type="arabicPeriod"/>
                <a:tabLst/>
                <a:defRPr/>
              </a:pPr>
              <a:r>
                <a:rPr kumimoji="0" lang="en-GB" sz="12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Numeric bullet</a:t>
              </a:r>
            </a:p>
          </p:txBody>
        </p:sp>
        <p:sp>
          <p:nvSpPr>
            <p:cNvPr id="367" name="Ovaal 449">
              <a:extLst>
                <a:ext uri="{FF2B5EF4-FFF2-40B4-BE49-F238E27FC236}">
                  <a16:creationId xmlns:a16="http://schemas.microsoft.com/office/drawing/2014/main" id="{BCE17FA3-3B32-4D12-B0A6-EC1E2C7A46A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7</a:t>
              </a:r>
            </a:p>
          </p:txBody>
        </p:sp>
        <p:sp>
          <p:nvSpPr>
            <p:cNvPr id="368" name="Rechthoek 450">
              <a:extLst>
                <a:ext uri="{FF2B5EF4-FFF2-40B4-BE49-F238E27FC236}">
                  <a16:creationId xmlns:a16="http://schemas.microsoft.com/office/drawing/2014/main" id="{0E4EEE82-0D41-403D-BFD9-E96764E8B7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algn="l" defTabSz="914400" rtl="0" eaLnBrk="1" fontAlgn="auto" latinLnBrk="0" hangingPunct="1">
                <a:lnSpc>
                  <a:spcPct val="100000"/>
                </a:lnSpc>
                <a:spcBef>
                  <a:spcPts val="600"/>
                </a:spcBef>
                <a:spcAft>
                  <a:spcPts val="600"/>
                </a:spcAft>
                <a:buClr>
                  <a:srgbClr val="002E67"/>
                </a:buClr>
                <a:buSzTx/>
                <a:buFont typeface="+mj-lt"/>
                <a:buAutoNum type="alphaLcPeriod"/>
                <a:tabLst/>
                <a:defRPr/>
              </a:pPr>
              <a:r>
                <a:rPr kumimoji="0" lang="en-GB" sz="12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Alphabetic bullet</a:t>
              </a:r>
            </a:p>
          </p:txBody>
        </p:sp>
        <p:sp>
          <p:nvSpPr>
            <p:cNvPr id="369" name="Ovaal 451">
              <a:extLst>
                <a:ext uri="{FF2B5EF4-FFF2-40B4-BE49-F238E27FC236}">
                  <a16:creationId xmlns:a16="http://schemas.microsoft.com/office/drawing/2014/main" id="{48A31BAB-637C-4477-9267-57ABBEBEF3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8</a:t>
              </a:r>
            </a:p>
          </p:txBody>
        </p:sp>
        <p:sp>
          <p:nvSpPr>
            <p:cNvPr id="370" name="Rechthoek 452">
              <a:extLst>
                <a:ext uri="{FF2B5EF4-FFF2-40B4-BE49-F238E27FC236}">
                  <a16:creationId xmlns:a16="http://schemas.microsoft.com/office/drawing/2014/main" id="{662BE841-C1B8-4708-BEE7-E583304165D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None/>
                <a:tabLst/>
                <a:defRPr/>
              </a:pPr>
              <a:r>
                <a:rPr kumimoji="0" lang="en-GB" sz="14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Quote</a:t>
              </a:r>
            </a:p>
          </p:txBody>
        </p:sp>
        <p:sp>
          <p:nvSpPr>
            <p:cNvPr id="371" name="Ovaal 453">
              <a:extLst>
                <a:ext uri="{FF2B5EF4-FFF2-40B4-BE49-F238E27FC236}">
                  <a16:creationId xmlns:a16="http://schemas.microsoft.com/office/drawing/2014/main" id="{CC8A9D64-A6D0-41C7-81A7-53519798D2A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9</a:t>
              </a:r>
            </a:p>
          </p:txBody>
        </p:sp>
        <p:sp>
          <p:nvSpPr>
            <p:cNvPr id="372" name="Rechthoek 454">
              <a:extLst>
                <a:ext uri="{FF2B5EF4-FFF2-40B4-BE49-F238E27FC236}">
                  <a16:creationId xmlns:a16="http://schemas.microsoft.com/office/drawing/2014/main" id="{190E92BA-6CA1-4352-97BF-3B4EAA2D22E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rgbClr val="002E67"/>
                </a:buClr>
                <a:buSzTx/>
                <a:buFont typeface="Arial" panose="020B0604020202020204" pitchFamily="34" charset="0"/>
                <a:buNone/>
                <a:tabLst/>
                <a:defRPr/>
              </a:pPr>
              <a:r>
                <a:rPr kumimoji="0" lang="en-GB" sz="16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Header #2</a:t>
              </a:r>
            </a:p>
          </p:txBody>
        </p:sp>
        <p:grpSp>
          <p:nvGrpSpPr>
            <p:cNvPr id="373" name="VOORBEELD">
              <a:extLst>
                <a:ext uri="{FF2B5EF4-FFF2-40B4-BE49-F238E27FC236}">
                  <a16:creationId xmlns:a16="http://schemas.microsoft.com/office/drawing/2014/main" id="{287D061D-2F99-4E16-A91E-4DF78DA29907}"/>
                </a:ext>
              </a:extLst>
            </p:cNvPr>
            <p:cNvGrpSpPr/>
            <p:nvPr userDrawn="1"/>
          </p:nvGrpSpPr>
          <p:grpSpPr>
            <a:xfrm>
              <a:off x="-3605171" y="458674"/>
              <a:ext cx="3234311" cy="558875"/>
              <a:chOff x="-3605171" y="458674"/>
              <a:chExt cx="3234311" cy="558875"/>
            </a:xfrm>
          </p:grpSpPr>
          <p:sp>
            <p:nvSpPr>
              <p:cNvPr id="374" name="Rechthoek 458">
                <a:extLst>
                  <a:ext uri="{FF2B5EF4-FFF2-40B4-BE49-F238E27FC236}">
                    <a16:creationId xmlns:a16="http://schemas.microsoft.com/office/drawing/2014/main" id="{911862CF-03CE-4325-846C-7DDF099313C9}"/>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Home</a:t>
                </a:r>
              </a:p>
            </p:txBody>
          </p:sp>
          <p:sp>
            <p:nvSpPr>
              <p:cNvPr id="375" name="Rechthoek 459">
                <a:extLst>
                  <a:ext uri="{FF2B5EF4-FFF2-40B4-BE49-F238E27FC236}">
                    <a16:creationId xmlns:a16="http://schemas.microsoft.com/office/drawing/2014/main" id="{A911AA23-9463-45EE-9FC3-87E7F318F9F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376" name="Groep 460">
                <a:extLst>
                  <a:ext uri="{FF2B5EF4-FFF2-40B4-BE49-F238E27FC236}">
                    <a16:creationId xmlns:a16="http://schemas.microsoft.com/office/drawing/2014/main" id="{A7249E4B-1626-432A-8D6C-0A3CFDA0521D}"/>
                  </a:ext>
                </a:extLst>
              </p:cNvPr>
              <p:cNvGrpSpPr/>
              <p:nvPr userDrawn="1"/>
            </p:nvGrpSpPr>
            <p:grpSpPr>
              <a:xfrm>
                <a:off x="-3386247" y="830871"/>
                <a:ext cx="139423" cy="109566"/>
                <a:chOff x="-2866744" y="827071"/>
                <a:chExt cx="168701" cy="132575"/>
              </a:xfrm>
            </p:grpSpPr>
            <p:grpSp>
              <p:nvGrpSpPr>
                <p:cNvPr id="407" name="Groep 491">
                  <a:extLst>
                    <a:ext uri="{FF2B5EF4-FFF2-40B4-BE49-F238E27FC236}">
                      <a16:creationId xmlns:a16="http://schemas.microsoft.com/office/drawing/2014/main" id="{8DCA7FE6-957A-4B59-9F88-845B886E36BD}"/>
                    </a:ext>
                  </a:extLst>
                </p:cNvPr>
                <p:cNvGrpSpPr/>
                <p:nvPr userDrawn="1"/>
              </p:nvGrpSpPr>
              <p:grpSpPr>
                <a:xfrm>
                  <a:off x="-2866744" y="827071"/>
                  <a:ext cx="168701" cy="132575"/>
                  <a:chOff x="-2866744" y="827071"/>
                  <a:chExt cx="168701" cy="132575"/>
                </a:xfrm>
              </p:grpSpPr>
              <p:cxnSp>
                <p:nvCxnSpPr>
                  <p:cNvPr id="409" name="Rechte verbindingslijn 493">
                    <a:extLst>
                      <a:ext uri="{FF2B5EF4-FFF2-40B4-BE49-F238E27FC236}">
                        <a16:creationId xmlns:a16="http://schemas.microsoft.com/office/drawing/2014/main" id="{DABAB7F1-039E-4A1E-9DE0-FD295D78304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0" name="Rechte verbindingslijn 494">
                    <a:extLst>
                      <a:ext uri="{FF2B5EF4-FFF2-40B4-BE49-F238E27FC236}">
                        <a16:creationId xmlns:a16="http://schemas.microsoft.com/office/drawing/2014/main" id="{4F5A45AE-0CB5-4BB8-B6FF-8EBF51F7216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1" name="Rechte verbindingslijn 495">
                    <a:extLst>
                      <a:ext uri="{FF2B5EF4-FFF2-40B4-BE49-F238E27FC236}">
                        <a16:creationId xmlns:a16="http://schemas.microsoft.com/office/drawing/2014/main" id="{8D95465C-8ED5-4BC1-B5F3-399EEC6CB12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2" name="Rechte verbindingslijn 496">
                    <a:extLst>
                      <a:ext uri="{FF2B5EF4-FFF2-40B4-BE49-F238E27FC236}">
                        <a16:creationId xmlns:a16="http://schemas.microsoft.com/office/drawing/2014/main" id="{FEDFF80F-B5A4-4B47-B5CE-AE32DA421BA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3" name="Rechte verbindingslijn 497">
                    <a:extLst>
                      <a:ext uri="{FF2B5EF4-FFF2-40B4-BE49-F238E27FC236}">
                        <a16:creationId xmlns:a16="http://schemas.microsoft.com/office/drawing/2014/main" id="{95216EA7-417D-4376-85C1-FBC4AF6ABFB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8" name="Pijl: rechts 492">
                  <a:extLst>
                    <a:ext uri="{FF2B5EF4-FFF2-40B4-BE49-F238E27FC236}">
                      <a16:creationId xmlns:a16="http://schemas.microsoft.com/office/drawing/2014/main" id="{3AEE8695-1127-4B95-8CF0-31D4892C2ED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377" name="Groep 461">
                <a:extLst>
                  <a:ext uri="{FF2B5EF4-FFF2-40B4-BE49-F238E27FC236}">
                    <a16:creationId xmlns:a16="http://schemas.microsoft.com/office/drawing/2014/main" id="{178DB6B6-802B-45B2-BDC6-99DD716CD85A}"/>
                  </a:ext>
                </a:extLst>
              </p:cNvPr>
              <p:cNvGrpSpPr/>
              <p:nvPr userDrawn="1"/>
            </p:nvGrpSpPr>
            <p:grpSpPr>
              <a:xfrm>
                <a:off x="-3605171" y="830871"/>
                <a:ext cx="139423" cy="109566"/>
                <a:chOff x="-2866744" y="518074"/>
                <a:chExt cx="168701" cy="132575"/>
              </a:xfrm>
            </p:grpSpPr>
            <p:grpSp>
              <p:nvGrpSpPr>
                <p:cNvPr id="400" name="Groep 484">
                  <a:extLst>
                    <a:ext uri="{FF2B5EF4-FFF2-40B4-BE49-F238E27FC236}">
                      <a16:creationId xmlns:a16="http://schemas.microsoft.com/office/drawing/2014/main" id="{7F7E8B99-080F-430C-B0E0-AF6C88F5067B}"/>
                    </a:ext>
                  </a:extLst>
                </p:cNvPr>
                <p:cNvGrpSpPr/>
                <p:nvPr userDrawn="1"/>
              </p:nvGrpSpPr>
              <p:grpSpPr>
                <a:xfrm>
                  <a:off x="-2866744" y="518074"/>
                  <a:ext cx="168701" cy="132575"/>
                  <a:chOff x="-2866744" y="518074"/>
                  <a:chExt cx="168701" cy="132575"/>
                </a:xfrm>
              </p:grpSpPr>
              <p:cxnSp>
                <p:nvCxnSpPr>
                  <p:cNvPr id="402" name="Rechte verbindingslijn 486">
                    <a:extLst>
                      <a:ext uri="{FF2B5EF4-FFF2-40B4-BE49-F238E27FC236}">
                        <a16:creationId xmlns:a16="http://schemas.microsoft.com/office/drawing/2014/main" id="{A1665E10-8A81-411C-AAA9-B60EFDF1D67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3" name="Rechte verbindingslijn 487">
                    <a:extLst>
                      <a:ext uri="{FF2B5EF4-FFF2-40B4-BE49-F238E27FC236}">
                        <a16:creationId xmlns:a16="http://schemas.microsoft.com/office/drawing/2014/main" id="{7432C17A-1C52-4B0F-95D7-9B5194AC3CD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88">
                    <a:extLst>
                      <a:ext uri="{FF2B5EF4-FFF2-40B4-BE49-F238E27FC236}">
                        <a16:creationId xmlns:a16="http://schemas.microsoft.com/office/drawing/2014/main" id="{F223785F-E455-4771-A885-49645E821C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5" name="Rechte verbindingslijn 489">
                    <a:extLst>
                      <a:ext uri="{FF2B5EF4-FFF2-40B4-BE49-F238E27FC236}">
                        <a16:creationId xmlns:a16="http://schemas.microsoft.com/office/drawing/2014/main" id="{4D3D5594-AE14-43D6-B05C-C63DEE05266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90">
                    <a:extLst>
                      <a:ext uri="{FF2B5EF4-FFF2-40B4-BE49-F238E27FC236}">
                        <a16:creationId xmlns:a16="http://schemas.microsoft.com/office/drawing/2014/main" id="{E4769981-1203-456B-883B-510F4F4584A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1" name="Pijl: rechts 485">
                  <a:extLst>
                    <a:ext uri="{FF2B5EF4-FFF2-40B4-BE49-F238E27FC236}">
                      <a16:creationId xmlns:a16="http://schemas.microsoft.com/office/drawing/2014/main" id="{1DA36708-3B1C-4C20-A9CB-5F91DCA4AE4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cxnSp>
            <p:nvCxnSpPr>
              <p:cNvPr id="378" name="Rechte verbindingslijn 462">
                <a:extLst>
                  <a:ext uri="{FF2B5EF4-FFF2-40B4-BE49-F238E27FC236}">
                    <a16:creationId xmlns:a16="http://schemas.microsoft.com/office/drawing/2014/main" id="{13D2D425-10D3-4F04-ACE4-2CA6D1AEC41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9" name="Rechte verbindingslijn 463">
                <a:extLst>
                  <a:ext uri="{FF2B5EF4-FFF2-40B4-BE49-F238E27FC236}">
                    <a16:creationId xmlns:a16="http://schemas.microsoft.com/office/drawing/2014/main" id="{8358645C-8767-4662-BE2D-87E5A0A67B0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0" name="Rechthoek 464">
                <a:extLst>
                  <a:ext uri="{FF2B5EF4-FFF2-40B4-BE49-F238E27FC236}">
                    <a16:creationId xmlns:a16="http://schemas.microsoft.com/office/drawing/2014/main" id="{416A7D75-4A26-4AD4-B413-485C529E381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Text level up</a:t>
                </a:r>
              </a:p>
            </p:txBody>
          </p:sp>
          <p:sp>
            <p:nvSpPr>
              <p:cNvPr id="381" name="Rechthoek 465">
                <a:extLst>
                  <a:ext uri="{FF2B5EF4-FFF2-40B4-BE49-F238E27FC236}">
                    <a16:creationId xmlns:a16="http://schemas.microsoft.com/office/drawing/2014/main" id="{EABB96C3-EEE0-4BBA-A722-B782A85A961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Text level down</a:t>
                </a:r>
              </a:p>
            </p:txBody>
          </p:sp>
          <p:grpSp>
            <p:nvGrpSpPr>
              <p:cNvPr id="382" name="Groep 466">
                <a:extLst>
                  <a:ext uri="{FF2B5EF4-FFF2-40B4-BE49-F238E27FC236}">
                    <a16:creationId xmlns:a16="http://schemas.microsoft.com/office/drawing/2014/main" id="{022C6359-391A-4E13-B805-068DE87047BE}"/>
                  </a:ext>
                </a:extLst>
              </p:cNvPr>
              <p:cNvGrpSpPr/>
              <p:nvPr userDrawn="1"/>
            </p:nvGrpSpPr>
            <p:grpSpPr>
              <a:xfrm>
                <a:off x="-2916763" y="769168"/>
                <a:ext cx="268738" cy="248381"/>
                <a:chOff x="-2916763" y="769168"/>
                <a:chExt cx="268738" cy="248381"/>
              </a:xfrm>
            </p:grpSpPr>
            <p:sp>
              <p:nvSpPr>
                <p:cNvPr id="392" name="Rechthoek 476">
                  <a:extLst>
                    <a:ext uri="{FF2B5EF4-FFF2-40B4-BE49-F238E27FC236}">
                      <a16:creationId xmlns:a16="http://schemas.microsoft.com/office/drawing/2014/main" id="{C33835F0-F91B-40BB-977F-CE09A50FDDF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393" name="Groep 477">
                  <a:extLst>
                    <a:ext uri="{FF2B5EF4-FFF2-40B4-BE49-F238E27FC236}">
                      <a16:creationId xmlns:a16="http://schemas.microsoft.com/office/drawing/2014/main" id="{B311D53B-3767-4EF4-99F4-257E867452E2}"/>
                    </a:ext>
                  </a:extLst>
                </p:cNvPr>
                <p:cNvGrpSpPr/>
                <p:nvPr userDrawn="1"/>
              </p:nvGrpSpPr>
              <p:grpSpPr>
                <a:xfrm>
                  <a:off x="-2866744" y="827071"/>
                  <a:ext cx="168701" cy="132575"/>
                  <a:chOff x="-2866744" y="827071"/>
                  <a:chExt cx="168701" cy="132575"/>
                </a:xfrm>
              </p:grpSpPr>
              <p:cxnSp>
                <p:nvCxnSpPr>
                  <p:cNvPr id="395" name="Rechte verbindingslijn 479">
                    <a:extLst>
                      <a:ext uri="{FF2B5EF4-FFF2-40B4-BE49-F238E27FC236}">
                        <a16:creationId xmlns:a16="http://schemas.microsoft.com/office/drawing/2014/main" id="{CF3C7F38-9E4C-400C-B709-4923773076A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6" name="Rechte verbindingslijn 480">
                    <a:extLst>
                      <a:ext uri="{FF2B5EF4-FFF2-40B4-BE49-F238E27FC236}">
                        <a16:creationId xmlns:a16="http://schemas.microsoft.com/office/drawing/2014/main" id="{2E4EBFB8-05B8-4639-8BC4-0A0B212CEAC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481">
                    <a:extLst>
                      <a:ext uri="{FF2B5EF4-FFF2-40B4-BE49-F238E27FC236}">
                        <a16:creationId xmlns:a16="http://schemas.microsoft.com/office/drawing/2014/main" id="{A745939F-2AF9-4095-91BB-EF655C3253D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8" name="Rechte verbindingslijn 482">
                    <a:extLst>
                      <a:ext uri="{FF2B5EF4-FFF2-40B4-BE49-F238E27FC236}">
                        <a16:creationId xmlns:a16="http://schemas.microsoft.com/office/drawing/2014/main" id="{F04B26E5-B2F4-4281-9FAB-B7F59B0FA7C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483">
                    <a:extLst>
                      <a:ext uri="{FF2B5EF4-FFF2-40B4-BE49-F238E27FC236}">
                        <a16:creationId xmlns:a16="http://schemas.microsoft.com/office/drawing/2014/main" id="{B4F7261B-B4A7-4F78-B63E-16B97E676FF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4" name="Pijl: rechts 478">
                  <a:extLst>
                    <a:ext uri="{FF2B5EF4-FFF2-40B4-BE49-F238E27FC236}">
                      <a16:creationId xmlns:a16="http://schemas.microsoft.com/office/drawing/2014/main" id="{AA28B083-2FE9-4F98-BBB5-3D081A392C1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nvGrpSpPr>
              <p:cNvPr id="383" name="Groep 467">
                <a:extLst>
                  <a:ext uri="{FF2B5EF4-FFF2-40B4-BE49-F238E27FC236}">
                    <a16:creationId xmlns:a16="http://schemas.microsoft.com/office/drawing/2014/main" id="{7C65BC21-C13C-45C1-BB9B-8D5ED902C70E}"/>
                  </a:ext>
                </a:extLst>
              </p:cNvPr>
              <p:cNvGrpSpPr/>
              <p:nvPr userDrawn="1"/>
            </p:nvGrpSpPr>
            <p:grpSpPr>
              <a:xfrm>
                <a:off x="-2916763" y="460171"/>
                <a:ext cx="268738" cy="248381"/>
                <a:chOff x="-2916763" y="460171"/>
                <a:chExt cx="268738" cy="248381"/>
              </a:xfrm>
            </p:grpSpPr>
            <p:sp>
              <p:nvSpPr>
                <p:cNvPr id="384" name="Rechthoek 468">
                  <a:extLst>
                    <a:ext uri="{FF2B5EF4-FFF2-40B4-BE49-F238E27FC236}">
                      <a16:creationId xmlns:a16="http://schemas.microsoft.com/office/drawing/2014/main" id="{679CC398-D187-4ED0-910B-047888ECCF0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nvGrpSpPr>
                <p:cNvPr id="385" name="Groep 469">
                  <a:extLst>
                    <a:ext uri="{FF2B5EF4-FFF2-40B4-BE49-F238E27FC236}">
                      <a16:creationId xmlns:a16="http://schemas.microsoft.com/office/drawing/2014/main" id="{A42DE78D-C1DD-4575-8917-B9A1E96F4DBD}"/>
                    </a:ext>
                  </a:extLst>
                </p:cNvPr>
                <p:cNvGrpSpPr/>
                <p:nvPr userDrawn="1"/>
              </p:nvGrpSpPr>
              <p:grpSpPr>
                <a:xfrm>
                  <a:off x="-2866744" y="518074"/>
                  <a:ext cx="168701" cy="132575"/>
                  <a:chOff x="-2866744" y="518074"/>
                  <a:chExt cx="168701" cy="132575"/>
                </a:xfrm>
              </p:grpSpPr>
              <p:cxnSp>
                <p:nvCxnSpPr>
                  <p:cNvPr id="387" name="Rechte verbindingslijn 471">
                    <a:extLst>
                      <a:ext uri="{FF2B5EF4-FFF2-40B4-BE49-F238E27FC236}">
                        <a16:creationId xmlns:a16="http://schemas.microsoft.com/office/drawing/2014/main" id="{03CFB773-6215-4B5F-9267-F697EE4EA34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8" name="Rechte verbindingslijn 472">
                    <a:extLst>
                      <a:ext uri="{FF2B5EF4-FFF2-40B4-BE49-F238E27FC236}">
                        <a16:creationId xmlns:a16="http://schemas.microsoft.com/office/drawing/2014/main" id="{3D98B350-B503-4B27-ACA1-180946FDA24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9" name="Rechte verbindingslijn 473">
                    <a:extLst>
                      <a:ext uri="{FF2B5EF4-FFF2-40B4-BE49-F238E27FC236}">
                        <a16:creationId xmlns:a16="http://schemas.microsoft.com/office/drawing/2014/main" id="{28A08692-EACA-4A1B-A7B2-87312ED38AA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0" name="Rechte verbindingslijn 474">
                    <a:extLst>
                      <a:ext uri="{FF2B5EF4-FFF2-40B4-BE49-F238E27FC236}">
                        <a16:creationId xmlns:a16="http://schemas.microsoft.com/office/drawing/2014/main" id="{F22F55E5-B1DF-4CD1-B024-5E9E672BF47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1" name="Rechte verbindingslijn 475">
                    <a:extLst>
                      <a:ext uri="{FF2B5EF4-FFF2-40B4-BE49-F238E27FC236}">
                        <a16:creationId xmlns:a16="http://schemas.microsoft.com/office/drawing/2014/main" id="{D8A9BD82-B9D1-42FE-9CFC-B3874988CF8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6" name="Pijl: rechts 470">
                  <a:extLst>
                    <a:ext uri="{FF2B5EF4-FFF2-40B4-BE49-F238E27FC236}">
                      <a16:creationId xmlns:a16="http://schemas.microsoft.com/office/drawing/2014/main" id="{270D22CC-8214-4561-891C-652ABDFB41E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grpSp>
      </p:grpSp>
    </p:spTree>
    <p:extLst>
      <p:ext uri="{BB962C8B-B14F-4D97-AF65-F5344CB8AC3E}">
        <p14:creationId xmlns:p14="http://schemas.microsoft.com/office/powerpoint/2010/main" val="2535137196"/>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D11E35A3-216A-4B84-AB56-81467F9B19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395999" y="6176083"/>
            <a:ext cx="288000" cy="288000"/>
          </a:xfrm>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a:t>
            </a:r>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F2C3E69-90F3-4A4D-B9E2-0B2027F77B65}"/>
                </a:ext>
              </a:extLst>
            </p:cNvPr>
            <p:cNvSpPr/>
            <p:nvPr userDrawn="1"/>
          </p:nvSpPr>
          <p:spPr>
            <a:xfrm>
              <a:off x="5898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grpSp>
        <p:nvGrpSpPr>
          <p:cNvPr id="98" name="Groep 97">
            <a:extLst>
              <a:ext uri="{FF2B5EF4-FFF2-40B4-BE49-F238E27FC236}">
                <a16:creationId xmlns:a16="http://schemas.microsoft.com/office/drawing/2014/main" id="{421D5D2B-4FAA-4304-8C9C-82BC19A2F21D}"/>
              </a:ext>
            </a:extLst>
          </p:cNvPr>
          <p:cNvGrpSpPr>
            <a:grpSpLocks noChangeAspect="1"/>
          </p:cNvGrpSpPr>
          <p:nvPr userDrawn="1"/>
        </p:nvGrpSpPr>
        <p:grpSpPr>
          <a:xfrm>
            <a:off x="10860556" y="6258695"/>
            <a:ext cx="683444" cy="144000"/>
            <a:chOff x="4148137" y="3019425"/>
            <a:chExt cx="3898201" cy="821340"/>
          </a:xfrm>
        </p:grpSpPr>
        <p:sp>
          <p:nvSpPr>
            <p:cNvPr id="99" name="Vrije vorm: vorm 98">
              <a:extLst>
                <a:ext uri="{FF2B5EF4-FFF2-40B4-BE49-F238E27FC236}">
                  <a16:creationId xmlns:a16="http://schemas.microsoft.com/office/drawing/2014/main" id="{01AEFA3B-71E0-4523-8209-5AE70E093599}"/>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100" name="Vrije vorm: vorm 99">
              <a:extLst>
                <a:ext uri="{FF2B5EF4-FFF2-40B4-BE49-F238E27FC236}">
                  <a16:creationId xmlns:a16="http://schemas.microsoft.com/office/drawing/2014/main" id="{FCD40DA1-B97A-44DB-806B-DF20072DCDE0}"/>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101" name="Vrije vorm: vorm 100">
              <a:extLst>
                <a:ext uri="{FF2B5EF4-FFF2-40B4-BE49-F238E27FC236}">
                  <a16:creationId xmlns:a16="http://schemas.microsoft.com/office/drawing/2014/main" id="{F166CA8B-A314-4FF7-874D-911E7B27E4BB}"/>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102" name="Vrije vorm: vorm 101">
              <a:extLst>
                <a:ext uri="{FF2B5EF4-FFF2-40B4-BE49-F238E27FC236}">
                  <a16:creationId xmlns:a16="http://schemas.microsoft.com/office/drawing/2014/main" id="{BC0BD006-E1C4-4ABE-A544-30AD01D5338C}"/>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103" name="Vrije vorm: vorm 102">
              <a:extLst>
                <a:ext uri="{FF2B5EF4-FFF2-40B4-BE49-F238E27FC236}">
                  <a16:creationId xmlns:a16="http://schemas.microsoft.com/office/drawing/2014/main" id="{1E713BB2-1E64-42D3-9239-CCE5F0A09942}"/>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104" name="Vrije vorm: vorm 103">
              <a:extLst>
                <a:ext uri="{FF2B5EF4-FFF2-40B4-BE49-F238E27FC236}">
                  <a16:creationId xmlns:a16="http://schemas.microsoft.com/office/drawing/2014/main" id="{BAD78881-F04F-49EE-AA23-E98B83C65171}"/>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435" name="INSTRUCTION">
            <a:extLst>
              <a:ext uri="{FF2B5EF4-FFF2-40B4-BE49-F238E27FC236}">
                <a16:creationId xmlns:a16="http://schemas.microsoft.com/office/drawing/2014/main" id="{E3660759-AB61-4EE5-A048-ACA89582D4CA}"/>
              </a:ext>
            </a:extLst>
          </p:cNvPr>
          <p:cNvGrpSpPr/>
          <p:nvPr userDrawn="1"/>
        </p:nvGrpSpPr>
        <p:grpSpPr>
          <a:xfrm>
            <a:off x="-3786165" y="0"/>
            <a:ext cx="3593091" cy="4641338"/>
            <a:chOff x="-3786165" y="0"/>
            <a:chExt cx="3593091" cy="4641338"/>
          </a:xfrm>
        </p:grpSpPr>
        <p:sp>
          <p:nvSpPr>
            <p:cNvPr id="436" name="Rechthoek 435">
              <a:extLst>
                <a:ext uri="{FF2B5EF4-FFF2-40B4-BE49-F238E27FC236}">
                  <a16:creationId xmlns:a16="http://schemas.microsoft.com/office/drawing/2014/main" id="{B8514B1A-F680-40AE-8053-507EB610347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437" name="Ovaal 436">
              <a:extLst>
                <a:ext uri="{FF2B5EF4-FFF2-40B4-BE49-F238E27FC236}">
                  <a16:creationId xmlns:a16="http://schemas.microsoft.com/office/drawing/2014/main" id="{10F22154-B142-4909-8090-A77C9AC141F8}"/>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438" name="Rechthoek 437">
              <a:extLst>
                <a:ext uri="{FF2B5EF4-FFF2-40B4-BE49-F238E27FC236}">
                  <a16:creationId xmlns:a16="http://schemas.microsoft.com/office/drawing/2014/main" id="{10DC7C0C-9B48-4D65-B429-8243626130D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439" name="Ovaal 438">
              <a:extLst>
                <a:ext uri="{FF2B5EF4-FFF2-40B4-BE49-F238E27FC236}">
                  <a16:creationId xmlns:a16="http://schemas.microsoft.com/office/drawing/2014/main" id="{440630F1-0ED9-490C-9504-4542E717740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440" name="Rechthoek 439">
              <a:extLst>
                <a:ext uri="{FF2B5EF4-FFF2-40B4-BE49-F238E27FC236}">
                  <a16:creationId xmlns:a16="http://schemas.microsoft.com/office/drawing/2014/main" id="{F4B64547-805A-45F3-9262-B5A6C406682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441" name="Rechthoek 440">
              <a:extLst>
                <a:ext uri="{FF2B5EF4-FFF2-40B4-BE49-F238E27FC236}">
                  <a16:creationId xmlns:a16="http://schemas.microsoft.com/office/drawing/2014/main" id="{90F35A83-6EF4-4AAE-92BD-4E0C58C06446}"/>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442" name="Ovaal 441">
              <a:extLst>
                <a:ext uri="{FF2B5EF4-FFF2-40B4-BE49-F238E27FC236}">
                  <a16:creationId xmlns:a16="http://schemas.microsoft.com/office/drawing/2014/main" id="{3115C772-E2D8-4F07-B638-C1088D55785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443" name="Rechthoek 442">
              <a:extLst>
                <a:ext uri="{FF2B5EF4-FFF2-40B4-BE49-F238E27FC236}">
                  <a16:creationId xmlns:a16="http://schemas.microsoft.com/office/drawing/2014/main" id="{806B3E91-E2D8-4421-AD80-9520B074AA4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444" name="Ovaal 443">
              <a:extLst>
                <a:ext uri="{FF2B5EF4-FFF2-40B4-BE49-F238E27FC236}">
                  <a16:creationId xmlns:a16="http://schemas.microsoft.com/office/drawing/2014/main" id="{EA5B4853-17B6-4011-BA60-34D57A1D3ED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445" name="Rechthoek 444">
              <a:extLst>
                <a:ext uri="{FF2B5EF4-FFF2-40B4-BE49-F238E27FC236}">
                  <a16:creationId xmlns:a16="http://schemas.microsoft.com/office/drawing/2014/main" id="{37E2AC1C-74AE-4F9D-839D-E1C0B156D47E}"/>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446" name="Ovaal 445">
              <a:extLst>
                <a:ext uri="{FF2B5EF4-FFF2-40B4-BE49-F238E27FC236}">
                  <a16:creationId xmlns:a16="http://schemas.microsoft.com/office/drawing/2014/main" id="{D5B8FB54-F79E-4E5F-AF66-6FD4B0B4FF9F}"/>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47" name="Rechthoek 446">
              <a:extLst>
                <a:ext uri="{FF2B5EF4-FFF2-40B4-BE49-F238E27FC236}">
                  <a16:creationId xmlns:a16="http://schemas.microsoft.com/office/drawing/2014/main" id="{BF1908B4-71C8-4118-83FA-AA9EED4AD045}"/>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448" name="Ovaal 447">
              <a:extLst>
                <a:ext uri="{FF2B5EF4-FFF2-40B4-BE49-F238E27FC236}">
                  <a16:creationId xmlns:a16="http://schemas.microsoft.com/office/drawing/2014/main" id="{6E8E755B-A3A0-415A-963C-0B334F46DE8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49" name="Rechthoek 448">
              <a:extLst>
                <a:ext uri="{FF2B5EF4-FFF2-40B4-BE49-F238E27FC236}">
                  <a16:creationId xmlns:a16="http://schemas.microsoft.com/office/drawing/2014/main" id="{95D1EAE0-729C-4252-9638-6242BAAE01F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450" name="Ovaal 449">
              <a:extLst>
                <a:ext uri="{FF2B5EF4-FFF2-40B4-BE49-F238E27FC236}">
                  <a16:creationId xmlns:a16="http://schemas.microsoft.com/office/drawing/2014/main" id="{661E29DF-58AE-4C6A-BA6D-E1A13AB7000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51" name="Rechthoek 450">
              <a:extLst>
                <a:ext uri="{FF2B5EF4-FFF2-40B4-BE49-F238E27FC236}">
                  <a16:creationId xmlns:a16="http://schemas.microsoft.com/office/drawing/2014/main" id="{8FEAC90C-3412-428A-9EE5-4C4AD2DD51E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452" name="Ovaal 451">
              <a:extLst>
                <a:ext uri="{FF2B5EF4-FFF2-40B4-BE49-F238E27FC236}">
                  <a16:creationId xmlns:a16="http://schemas.microsoft.com/office/drawing/2014/main" id="{F522A00A-221C-42E4-BCDF-290C415DD8E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53" name="Rechthoek 452">
              <a:extLst>
                <a:ext uri="{FF2B5EF4-FFF2-40B4-BE49-F238E27FC236}">
                  <a16:creationId xmlns:a16="http://schemas.microsoft.com/office/drawing/2014/main" id="{810E299C-4046-4E0B-9897-A521173AD8B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454" name="Ovaal 453">
              <a:extLst>
                <a:ext uri="{FF2B5EF4-FFF2-40B4-BE49-F238E27FC236}">
                  <a16:creationId xmlns:a16="http://schemas.microsoft.com/office/drawing/2014/main" id="{F5880192-9EFA-4091-92BA-4AFDEE6BCDA8}"/>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55" name="Rechthoek 454">
              <a:extLst>
                <a:ext uri="{FF2B5EF4-FFF2-40B4-BE49-F238E27FC236}">
                  <a16:creationId xmlns:a16="http://schemas.microsoft.com/office/drawing/2014/main" id="{DFD05F92-12A7-4534-B8EA-BFF6330D047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458" name="VOORBEELD">
              <a:extLst>
                <a:ext uri="{FF2B5EF4-FFF2-40B4-BE49-F238E27FC236}">
                  <a16:creationId xmlns:a16="http://schemas.microsoft.com/office/drawing/2014/main" id="{14A60094-DB9B-4C0F-922F-36128C3116F4}"/>
                </a:ext>
              </a:extLst>
            </p:cNvPr>
            <p:cNvGrpSpPr/>
            <p:nvPr userDrawn="1"/>
          </p:nvGrpSpPr>
          <p:grpSpPr>
            <a:xfrm>
              <a:off x="-3605171" y="458674"/>
              <a:ext cx="3234311" cy="558875"/>
              <a:chOff x="-3605171" y="458674"/>
              <a:chExt cx="3234311" cy="558875"/>
            </a:xfrm>
          </p:grpSpPr>
          <p:sp>
            <p:nvSpPr>
              <p:cNvPr id="459" name="Rechthoek 458">
                <a:extLst>
                  <a:ext uri="{FF2B5EF4-FFF2-40B4-BE49-F238E27FC236}">
                    <a16:creationId xmlns:a16="http://schemas.microsoft.com/office/drawing/2014/main" id="{28C50495-DBE0-4650-8541-73464210A3A9}"/>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460" name="Rechthoek 459">
                <a:extLst>
                  <a:ext uri="{FF2B5EF4-FFF2-40B4-BE49-F238E27FC236}">
                    <a16:creationId xmlns:a16="http://schemas.microsoft.com/office/drawing/2014/main" id="{ACD74F2A-3327-4E20-8E59-D642A157D4F6}"/>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461" name="Groep 460">
                <a:extLst>
                  <a:ext uri="{FF2B5EF4-FFF2-40B4-BE49-F238E27FC236}">
                    <a16:creationId xmlns:a16="http://schemas.microsoft.com/office/drawing/2014/main" id="{A44A9AE0-D36F-415D-9B37-DD1BE57E5814}"/>
                  </a:ext>
                </a:extLst>
              </p:cNvPr>
              <p:cNvGrpSpPr/>
              <p:nvPr userDrawn="1"/>
            </p:nvGrpSpPr>
            <p:grpSpPr>
              <a:xfrm>
                <a:off x="-3386247" y="830871"/>
                <a:ext cx="139423" cy="109566"/>
                <a:chOff x="-2866744" y="827071"/>
                <a:chExt cx="168701" cy="132575"/>
              </a:xfrm>
            </p:grpSpPr>
            <p:grpSp>
              <p:nvGrpSpPr>
                <p:cNvPr id="492" name="Groep 491">
                  <a:extLst>
                    <a:ext uri="{FF2B5EF4-FFF2-40B4-BE49-F238E27FC236}">
                      <a16:creationId xmlns:a16="http://schemas.microsoft.com/office/drawing/2014/main" id="{E710978E-D711-4426-9859-DD0752ADB788}"/>
                    </a:ext>
                  </a:extLst>
                </p:cNvPr>
                <p:cNvGrpSpPr/>
                <p:nvPr userDrawn="1"/>
              </p:nvGrpSpPr>
              <p:grpSpPr>
                <a:xfrm>
                  <a:off x="-2866744" y="827071"/>
                  <a:ext cx="168701" cy="132575"/>
                  <a:chOff x="-2866744" y="827071"/>
                  <a:chExt cx="168701" cy="132575"/>
                </a:xfrm>
              </p:grpSpPr>
              <p:cxnSp>
                <p:nvCxnSpPr>
                  <p:cNvPr id="494" name="Rechte verbindingslijn 493">
                    <a:extLst>
                      <a:ext uri="{FF2B5EF4-FFF2-40B4-BE49-F238E27FC236}">
                        <a16:creationId xmlns:a16="http://schemas.microsoft.com/office/drawing/2014/main" id="{06113FF5-3FCA-43BB-A95A-7B9874A06F5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95" name="Rechte verbindingslijn 494">
                    <a:extLst>
                      <a:ext uri="{FF2B5EF4-FFF2-40B4-BE49-F238E27FC236}">
                        <a16:creationId xmlns:a16="http://schemas.microsoft.com/office/drawing/2014/main" id="{67DE8B7F-C6DE-4BB9-8293-A963EE5D5C8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96" name="Rechte verbindingslijn 495">
                    <a:extLst>
                      <a:ext uri="{FF2B5EF4-FFF2-40B4-BE49-F238E27FC236}">
                        <a16:creationId xmlns:a16="http://schemas.microsoft.com/office/drawing/2014/main" id="{8DFD0BB2-4D00-4A63-B408-DC361A0313E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97" name="Rechte verbindingslijn 496">
                    <a:extLst>
                      <a:ext uri="{FF2B5EF4-FFF2-40B4-BE49-F238E27FC236}">
                        <a16:creationId xmlns:a16="http://schemas.microsoft.com/office/drawing/2014/main" id="{9DC9C4BF-BDA5-47FF-94AD-CEE05728A7B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98" name="Rechte verbindingslijn 497">
                    <a:extLst>
                      <a:ext uri="{FF2B5EF4-FFF2-40B4-BE49-F238E27FC236}">
                        <a16:creationId xmlns:a16="http://schemas.microsoft.com/office/drawing/2014/main" id="{A2231325-CD21-4E38-A662-7A15CD22C04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93" name="Pijl: rechts 492">
                  <a:extLst>
                    <a:ext uri="{FF2B5EF4-FFF2-40B4-BE49-F238E27FC236}">
                      <a16:creationId xmlns:a16="http://schemas.microsoft.com/office/drawing/2014/main" id="{05C36C59-D73F-40B1-ACA9-D2DB7A98E6A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62" name="Groep 461">
                <a:extLst>
                  <a:ext uri="{FF2B5EF4-FFF2-40B4-BE49-F238E27FC236}">
                    <a16:creationId xmlns:a16="http://schemas.microsoft.com/office/drawing/2014/main" id="{2D938E4C-D254-4768-B265-7BBA76FD9A92}"/>
                  </a:ext>
                </a:extLst>
              </p:cNvPr>
              <p:cNvGrpSpPr/>
              <p:nvPr userDrawn="1"/>
            </p:nvGrpSpPr>
            <p:grpSpPr>
              <a:xfrm>
                <a:off x="-3605171" y="830871"/>
                <a:ext cx="139423" cy="109566"/>
                <a:chOff x="-2866744" y="518074"/>
                <a:chExt cx="168701" cy="132575"/>
              </a:xfrm>
            </p:grpSpPr>
            <p:grpSp>
              <p:nvGrpSpPr>
                <p:cNvPr id="485" name="Groep 484">
                  <a:extLst>
                    <a:ext uri="{FF2B5EF4-FFF2-40B4-BE49-F238E27FC236}">
                      <a16:creationId xmlns:a16="http://schemas.microsoft.com/office/drawing/2014/main" id="{EC366A18-7921-42B4-8C54-3FDB67F3DA8A}"/>
                    </a:ext>
                  </a:extLst>
                </p:cNvPr>
                <p:cNvGrpSpPr/>
                <p:nvPr userDrawn="1"/>
              </p:nvGrpSpPr>
              <p:grpSpPr>
                <a:xfrm>
                  <a:off x="-2866744" y="518074"/>
                  <a:ext cx="168701" cy="132575"/>
                  <a:chOff x="-2866744" y="518074"/>
                  <a:chExt cx="168701" cy="132575"/>
                </a:xfrm>
              </p:grpSpPr>
              <p:cxnSp>
                <p:nvCxnSpPr>
                  <p:cNvPr id="487" name="Rechte verbindingslijn 486">
                    <a:extLst>
                      <a:ext uri="{FF2B5EF4-FFF2-40B4-BE49-F238E27FC236}">
                        <a16:creationId xmlns:a16="http://schemas.microsoft.com/office/drawing/2014/main" id="{3FFE0867-CBB5-43CD-B1CB-118489990AE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88" name="Rechte verbindingslijn 487">
                    <a:extLst>
                      <a:ext uri="{FF2B5EF4-FFF2-40B4-BE49-F238E27FC236}">
                        <a16:creationId xmlns:a16="http://schemas.microsoft.com/office/drawing/2014/main" id="{85A89BFC-DA7C-481A-B0EE-CD3E6B279C1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89" name="Rechte verbindingslijn 488">
                    <a:extLst>
                      <a:ext uri="{FF2B5EF4-FFF2-40B4-BE49-F238E27FC236}">
                        <a16:creationId xmlns:a16="http://schemas.microsoft.com/office/drawing/2014/main" id="{AAFBB24B-0415-44A1-A793-30004391BC2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90" name="Rechte verbindingslijn 489">
                    <a:extLst>
                      <a:ext uri="{FF2B5EF4-FFF2-40B4-BE49-F238E27FC236}">
                        <a16:creationId xmlns:a16="http://schemas.microsoft.com/office/drawing/2014/main" id="{D6B67E9E-644D-4ABE-A42F-6A7206EE977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91" name="Rechte verbindingslijn 490">
                    <a:extLst>
                      <a:ext uri="{FF2B5EF4-FFF2-40B4-BE49-F238E27FC236}">
                        <a16:creationId xmlns:a16="http://schemas.microsoft.com/office/drawing/2014/main" id="{A62492DA-B25E-476A-9345-57FEA5750B1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86" name="Pijl: rechts 485">
                  <a:extLst>
                    <a:ext uri="{FF2B5EF4-FFF2-40B4-BE49-F238E27FC236}">
                      <a16:creationId xmlns:a16="http://schemas.microsoft.com/office/drawing/2014/main" id="{E63702E4-22BC-416C-A25F-5A5E735FDC9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463" name="Rechte verbindingslijn 462">
                <a:extLst>
                  <a:ext uri="{FF2B5EF4-FFF2-40B4-BE49-F238E27FC236}">
                    <a16:creationId xmlns:a16="http://schemas.microsoft.com/office/drawing/2014/main" id="{029882D5-DEAA-4ADD-9069-4A3D0C0BC1A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4" name="Rechte verbindingslijn 463">
                <a:extLst>
                  <a:ext uri="{FF2B5EF4-FFF2-40B4-BE49-F238E27FC236}">
                    <a16:creationId xmlns:a16="http://schemas.microsoft.com/office/drawing/2014/main" id="{826323E5-5BE2-4BC2-A494-7D6EC8EC354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5" name="Rechthoek 464">
                <a:extLst>
                  <a:ext uri="{FF2B5EF4-FFF2-40B4-BE49-F238E27FC236}">
                    <a16:creationId xmlns:a16="http://schemas.microsoft.com/office/drawing/2014/main" id="{27920642-5AF5-4ED7-817D-8330309B0E6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6" name="Rechthoek 465">
                <a:extLst>
                  <a:ext uri="{FF2B5EF4-FFF2-40B4-BE49-F238E27FC236}">
                    <a16:creationId xmlns:a16="http://schemas.microsoft.com/office/drawing/2014/main" id="{7ACA1E75-24D4-4BA5-8737-D2881F97546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67" name="Groep 466">
                <a:extLst>
                  <a:ext uri="{FF2B5EF4-FFF2-40B4-BE49-F238E27FC236}">
                    <a16:creationId xmlns:a16="http://schemas.microsoft.com/office/drawing/2014/main" id="{E9A148EE-4DA1-4F4D-B4E2-B7C8539B2753}"/>
                  </a:ext>
                </a:extLst>
              </p:cNvPr>
              <p:cNvGrpSpPr/>
              <p:nvPr userDrawn="1"/>
            </p:nvGrpSpPr>
            <p:grpSpPr>
              <a:xfrm>
                <a:off x="-2916763" y="769168"/>
                <a:ext cx="268738" cy="248381"/>
                <a:chOff x="-2916763" y="769168"/>
                <a:chExt cx="268738" cy="248381"/>
              </a:xfrm>
            </p:grpSpPr>
            <p:sp>
              <p:nvSpPr>
                <p:cNvPr id="477" name="Rechthoek 476">
                  <a:extLst>
                    <a:ext uri="{FF2B5EF4-FFF2-40B4-BE49-F238E27FC236}">
                      <a16:creationId xmlns:a16="http://schemas.microsoft.com/office/drawing/2014/main" id="{3D392ECA-DDCC-45D7-954C-5D4F421DA0B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478" name="Groep 477">
                  <a:extLst>
                    <a:ext uri="{FF2B5EF4-FFF2-40B4-BE49-F238E27FC236}">
                      <a16:creationId xmlns:a16="http://schemas.microsoft.com/office/drawing/2014/main" id="{60C74EAF-E1AF-480A-A313-57F92B8C9EDF}"/>
                    </a:ext>
                  </a:extLst>
                </p:cNvPr>
                <p:cNvGrpSpPr/>
                <p:nvPr userDrawn="1"/>
              </p:nvGrpSpPr>
              <p:grpSpPr>
                <a:xfrm>
                  <a:off x="-2866744" y="827071"/>
                  <a:ext cx="168701" cy="132575"/>
                  <a:chOff x="-2866744" y="827071"/>
                  <a:chExt cx="168701" cy="132575"/>
                </a:xfrm>
              </p:grpSpPr>
              <p:cxnSp>
                <p:nvCxnSpPr>
                  <p:cNvPr id="480" name="Rechte verbindingslijn 479">
                    <a:extLst>
                      <a:ext uri="{FF2B5EF4-FFF2-40B4-BE49-F238E27FC236}">
                        <a16:creationId xmlns:a16="http://schemas.microsoft.com/office/drawing/2014/main" id="{07064EEC-B324-4044-AB63-AB1BD4B9F5D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81" name="Rechte verbindingslijn 480">
                    <a:extLst>
                      <a:ext uri="{FF2B5EF4-FFF2-40B4-BE49-F238E27FC236}">
                        <a16:creationId xmlns:a16="http://schemas.microsoft.com/office/drawing/2014/main" id="{8E0DD445-AF61-4FDA-8108-C34539BEA8E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82" name="Rechte verbindingslijn 481">
                    <a:extLst>
                      <a:ext uri="{FF2B5EF4-FFF2-40B4-BE49-F238E27FC236}">
                        <a16:creationId xmlns:a16="http://schemas.microsoft.com/office/drawing/2014/main" id="{99D79812-DF8B-44E7-AABC-0FDB20D0958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83" name="Rechte verbindingslijn 482">
                    <a:extLst>
                      <a:ext uri="{FF2B5EF4-FFF2-40B4-BE49-F238E27FC236}">
                        <a16:creationId xmlns:a16="http://schemas.microsoft.com/office/drawing/2014/main" id="{3690C9D5-07A4-4F49-9915-CC8259AA56B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84" name="Rechte verbindingslijn 483">
                    <a:extLst>
                      <a:ext uri="{FF2B5EF4-FFF2-40B4-BE49-F238E27FC236}">
                        <a16:creationId xmlns:a16="http://schemas.microsoft.com/office/drawing/2014/main" id="{6E6474A4-3C13-47E9-A2DA-D67699317C5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79" name="Pijl: rechts 478">
                  <a:extLst>
                    <a:ext uri="{FF2B5EF4-FFF2-40B4-BE49-F238E27FC236}">
                      <a16:creationId xmlns:a16="http://schemas.microsoft.com/office/drawing/2014/main" id="{0402F780-169A-42CD-B453-8CDE2DE6931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68" name="Groep 467">
                <a:extLst>
                  <a:ext uri="{FF2B5EF4-FFF2-40B4-BE49-F238E27FC236}">
                    <a16:creationId xmlns:a16="http://schemas.microsoft.com/office/drawing/2014/main" id="{E2BE880E-5242-4B11-A36D-F39C94835493}"/>
                  </a:ext>
                </a:extLst>
              </p:cNvPr>
              <p:cNvGrpSpPr/>
              <p:nvPr userDrawn="1"/>
            </p:nvGrpSpPr>
            <p:grpSpPr>
              <a:xfrm>
                <a:off x="-2916763" y="460171"/>
                <a:ext cx="268738" cy="248381"/>
                <a:chOff x="-2916763" y="460171"/>
                <a:chExt cx="268738" cy="248381"/>
              </a:xfrm>
            </p:grpSpPr>
            <p:sp>
              <p:nvSpPr>
                <p:cNvPr id="469" name="Rechthoek 468">
                  <a:extLst>
                    <a:ext uri="{FF2B5EF4-FFF2-40B4-BE49-F238E27FC236}">
                      <a16:creationId xmlns:a16="http://schemas.microsoft.com/office/drawing/2014/main" id="{93481CBB-87C8-42A9-8F84-9F4AB795428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470" name="Groep 469">
                  <a:extLst>
                    <a:ext uri="{FF2B5EF4-FFF2-40B4-BE49-F238E27FC236}">
                      <a16:creationId xmlns:a16="http://schemas.microsoft.com/office/drawing/2014/main" id="{1F11D82A-B282-48CF-9DC9-F714D80930E7}"/>
                    </a:ext>
                  </a:extLst>
                </p:cNvPr>
                <p:cNvGrpSpPr/>
                <p:nvPr userDrawn="1"/>
              </p:nvGrpSpPr>
              <p:grpSpPr>
                <a:xfrm>
                  <a:off x="-2866744" y="518074"/>
                  <a:ext cx="168701" cy="132575"/>
                  <a:chOff x="-2866744" y="518074"/>
                  <a:chExt cx="168701" cy="132575"/>
                </a:xfrm>
              </p:grpSpPr>
              <p:cxnSp>
                <p:nvCxnSpPr>
                  <p:cNvPr id="472" name="Rechte verbindingslijn 471">
                    <a:extLst>
                      <a:ext uri="{FF2B5EF4-FFF2-40B4-BE49-F238E27FC236}">
                        <a16:creationId xmlns:a16="http://schemas.microsoft.com/office/drawing/2014/main" id="{506A6BCB-8405-4E2D-BE07-68306A4C1F2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73" name="Rechte verbindingslijn 472">
                    <a:extLst>
                      <a:ext uri="{FF2B5EF4-FFF2-40B4-BE49-F238E27FC236}">
                        <a16:creationId xmlns:a16="http://schemas.microsoft.com/office/drawing/2014/main" id="{D2B53865-B9A8-4E4E-A654-AEC9E0A3741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74" name="Rechte verbindingslijn 473">
                    <a:extLst>
                      <a:ext uri="{FF2B5EF4-FFF2-40B4-BE49-F238E27FC236}">
                        <a16:creationId xmlns:a16="http://schemas.microsoft.com/office/drawing/2014/main" id="{DE8C34DB-29A6-4258-9EC1-13856E7893B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75" name="Rechte verbindingslijn 474">
                    <a:extLst>
                      <a:ext uri="{FF2B5EF4-FFF2-40B4-BE49-F238E27FC236}">
                        <a16:creationId xmlns:a16="http://schemas.microsoft.com/office/drawing/2014/main" id="{E5554C0B-B511-4092-8752-90F88F24D1A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76" name="Rechte verbindingslijn 475">
                    <a:extLst>
                      <a:ext uri="{FF2B5EF4-FFF2-40B4-BE49-F238E27FC236}">
                        <a16:creationId xmlns:a16="http://schemas.microsoft.com/office/drawing/2014/main" id="{4ED6BE61-6B11-4AF0-A0ED-1194E0B9578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71" name="Pijl: rechts 470">
                  <a:extLst>
                    <a:ext uri="{FF2B5EF4-FFF2-40B4-BE49-F238E27FC236}">
                      <a16:creationId xmlns:a16="http://schemas.microsoft.com/office/drawing/2014/main" id="{9CF67659-CAF7-4E52-B504-FD5C3DB02C1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389082247"/>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pic>
        <p:nvPicPr>
          <p:cNvPr id="22" name="Afbeelding 21">
            <a:extLst>
              <a:ext uri="{FF2B5EF4-FFF2-40B4-BE49-F238E27FC236}">
                <a16:creationId xmlns:a16="http://schemas.microsoft.com/office/drawing/2014/main" id="{8413088F-52DA-4DD6-8258-1676988AA0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92000" y="1650648"/>
            <a:ext cx="5106000"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(2 COLUMNS)</a:t>
            </a:r>
          </a:p>
        </p:txBody>
      </p:sp>
      <p:grpSp>
        <p:nvGrpSpPr>
          <p:cNvPr id="9" name="GRID" hidden="1">
            <a:extLst>
              <a:ext uri="{FF2B5EF4-FFF2-40B4-BE49-F238E27FC236}">
                <a16:creationId xmlns:a16="http://schemas.microsoft.com/office/drawing/2014/main" id="{3208F427-A2E1-441C-BE38-26699467E5DC}"/>
              </a:ext>
            </a:extLst>
          </p:cNvPr>
          <p:cNvGrpSpPr/>
          <p:nvPr userDrawn="1"/>
        </p:nvGrpSpPr>
        <p:grpSpPr>
          <a:xfrm>
            <a:off x="-12032" y="0"/>
            <a:ext cx="12204032" cy="6858000"/>
            <a:chOff x="-12032" y="0"/>
            <a:chExt cx="12204032" cy="6858000"/>
          </a:xfrm>
          <a:solidFill>
            <a:schemeClr val="tx1">
              <a:alpha val="30000"/>
            </a:schemeClr>
          </a:solidFill>
        </p:grpSpPr>
        <p:sp>
          <p:nvSpPr>
            <p:cNvPr id="10" name="Rechthoek 9">
              <a:extLst>
                <a:ext uri="{FF2B5EF4-FFF2-40B4-BE49-F238E27FC236}">
                  <a16:creationId xmlns:a16="http://schemas.microsoft.com/office/drawing/2014/main" id="{84E2F087-FE79-401E-8D46-52F6F63237FE}"/>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1" name="Rechthoek 10">
              <a:extLst>
                <a:ext uri="{FF2B5EF4-FFF2-40B4-BE49-F238E27FC236}">
                  <a16:creationId xmlns:a16="http://schemas.microsoft.com/office/drawing/2014/main" id="{240BABBB-F049-4E37-96B6-58EC56FA48F3}"/>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D1D1AA3D-30EE-48A3-A909-7B48DF20387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BDDE4DB7-2031-4D42-A9AF-BBD257A31051}"/>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2C252755-4974-4036-A9EE-8D7D01370168}"/>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6AA9FF6-254C-4A08-B151-F0D7E1ED4EFD}"/>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52CF2B09-DBE0-47E7-87EF-A4B51CD1FB7A}"/>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817F46CD-4425-448D-B54C-061BF673F42C}"/>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D40D24F6-F1A4-40B3-BF71-184DD5F13356}"/>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46077F1F-68F1-4EB1-95B3-8D8F7EA4D3D1}"/>
                </a:ext>
              </a:extLst>
            </p:cNvPr>
            <p:cNvSpPr/>
            <p:nvPr userDrawn="1"/>
          </p:nvSpPr>
          <p:spPr>
            <a:xfrm>
              <a:off x="5898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0" name="Tijdelijke aanduiding voor verticale tekst 2">
            <a:extLst>
              <a:ext uri="{FF2B5EF4-FFF2-40B4-BE49-F238E27FC236}">
                <a16:creationId xmlns:a16="http://schemas.microsoft.com/office/drawing/2014/main" id="{5885D678-5293-4594-A3C1-735E6C3F015A}"/>
              </a:ext>
            </a:extLst>
          </p:cNvPr>
          <p:cNvSpPr>
            <a:spLocks noGrp="1"/>
          </p:cNvSpPr>
          <p:nvPr>
            <p:ph type="body" orient="vert" idx="13" hasCustomPrompt="1"/>
          </p:nvPr>
        </p:nvSpPr>
        <p:spPr>
          <a:xfrm>
            <a:off x="6294000" y="1650648"/>
            <a:ext cx="5106000"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grpSp>
        <p:nvGrpSpPr>
          <p:cNvPr id="99" name="Groep 98">
            <a:extLst>
              <a:ext uri="{FF2B5EF4-FFF2-40B4-BE49-F238E27FC236}">
                <a16:creationId xmlns:a16="http://schemas.microsoft.com/office/drawing/2014/main" id="{DF037EB5-EEA1-4BAB-93DF-80B7AFAFD9C7}"/>
              </a:ext>
            </a:extLst>
          </p:cNvPr>
          <p:cNvGrpSpPr>
            <a:grpSpLocks noChangeAspect="1"/>
          </p:cNvGrpSpPr>
          <p:nvPr userDrawn="1"/>
        </p:nvGrpSpPr>
        <p:grpSpPr>
          <a:xfrm>
            <a:off x="10860556" y="6258695"/>
            <a:ext cx="683444" cy="144000"/>
            <a:chOff x="4148137" y="3019425"/>
            <a:chExt cx="3898201" cy="821340"/>
          </a:xfrm>
        </p:grpSpPr>
        <p:sp>
          <p:nvSpPr>
            <p:cNvPr id="100" name="Vrije vorm: vorm 99">
              <a:extLst>
                <a:ext uri="{FF2B5EF4-FFF2-40B4-BE49-F238E27FC236}">
                  <a16:creationId xmlns:a16="http://schemas.microsoft.com/office/drawing/2014/main" id="{C19DED05-15AB-47BC-9059-69B4FB3657D2}"/>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101" name="Vrije vorm: vorm 100">
              <a:extLst>
                <a:ext uri="{FF2B5EF4-FFF2-40B4-BE49-F238E27FC236}">
                  <a16:creationId xmlns:a16="http://schemas.microsoft.com/office/drawing/2014/main" id="{8145F9DA-F5C9-4389-8D3C-182391EDF9D6}"/>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102" name="Vrije vorm: vorm 101">
              <a:extLst>
                <a:ext uri="{FF2B5EF4-FFF2-40B4-BE49-F238E27FC236}">
                  <a16:creationId xmlns:a16="http://schemas.microsoft.com/office/drawing/2014/main" id="{A17717C4-F8EF-4E17-AAAD-416BB6D2417C}"/>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103" name="Vrije vorm: vorm 102">
              <a:extLst>
                <a:ext uri="{FF2B5EF4-FFF2-40B4-BE49-F238E27FC236}">
                  <a16:creationId xmlns:a16="http://schemas.microsoft.com/office/drawing/2014/main" id="{773E4A9F-A112-4B92-90C9-DA2C21662D30}"/>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104" name="Vrije vorm: vorm 103">
              <a:extLst>
                <a:ext uri="{FF2B5EF4-FFF2-40B4-BE49-F238E27FC236}">
                  <a16:creationId xmlns:a16="http://schemas.microsoft.com/office/drawing/2014/main" id="{D626F27A-9358-489C-B7A2-DF72B10B8D5B}"/>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105" name="Vrije vorm: vorm 104">
              <a:extLst>
                <a:ext uri="{FF2B5EF4-FFF2-40B4-BE49-F238E27FC236}">
                  <a16:creationId xmlns:a16="http://schemas.microsoft.com/office/drawing/2014/main" id="{1C4BF159-D4B4-429F-9D32-AF8EFE0A6950}"/>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229" name="INSTRUCTION">
            <a:extLst>
              <a:ext uri="{FF2B5EF4-FFF2-40B4-BE49-F238E27FC236}">
                <a16:creationId xmlns:a16="http://schemas.microsoft.com/office/drawing/2014/main" id="{0CFF153C-9F7E-41FC-BD0A-7EF6F6536311}"/>
              </a:ext>
            </a:extLst>
          </p:cNvPr>
          <p:cNvGrpSpPr/>
          <p:nvPr userDrawn="1"/>
        </p:nvGrpSpPr>
        <p:grpSpPr>
          <a:xfrm>
            <a:off x="-3786165" y="0"/>
            <a:ext cx="3593091" cy="4641338"/>
            <a:chOff x="-3786165" y="0"/>
            <a:chExt cx="3593091" cy="4641338"/>
          </a:xfrm>
        </p:grpSpPr>
        <p:sp>
          <p:nvSpPr>
            <p:cNvPr id="230" name="Rechthoek 435">
              <a:extLst>
                <a:ext uri="{FF2B5EF4-FFF2-40B4-BE49-F238E27FC236}">
                  <a16:creationId xmlns:a16="http://schemas.microsoft.com/office/drawing/2014/main" id="{2A087197-4A35-4AA7-9978-8F5D9B9841F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31" name="Ovaal 436">
              <a:extLst>
                <a:ext uri="{FF2B5EF4-FFF2-40B4-BE49-F238E27FC236}">
                  <a16:creationId xmlns:a16="http://schemas.microsoft.com/office/drawing/2014/main" id="{5F9DCF71-4025-4BD6-BD0F-DC51B8B2174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2" name="Rechthoek 437">
              <a:extLst>
                <a:ext uri="{FF2B5EF4-FFF2-40B4-BE49-F238E27FC236}">
                  <a16:creationId xmlns:a16="http://schemas.microsoft.com/office/drawing/2014/main" id="{572659CB-CCA1-4E68-A5F0-A3264F0B2B3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233" name="Ovaal 438">
              <a:extLst>
                <a:ext uri="{FF2B5EF4-FFF2-40B4-BE49-F238E27FC236}">
                  <a16:creationId xmlns:a16="http://schemas.microsoft.com/office/drawing/2014/main" id="{4FCD86A3-9F38-45A0-B3FE-9E31D0B956D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4" name="Rechthoek 439">
              <a:extLst>
                <a:ext uri="{FF2B5EF4-FFF2-40B4-BE49-F238E27FC236}">
                  <a16:creationId xmlns:a16="http://schemas.microsoft.com/office/drawing/2014/main" id="{E04F3D79-CE34-46A3-A7DE-E7B1064A83F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35" name="Rechthoek 440">
              <a:extLst>
                <a:ext uri="{FF2B5EF4-FFF2-40B4-BE49-F238E27FC236}">
                  <a16:creationId xmlns:a16="http://schemas.microsoft.com/office/drawing/2014/main" id="{D67BE2D9-BB67-4005-AD08-D4E0C46441F5}"/>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236" name="Ovaal 441">
              <a:extLst>
                <a:ext uri="{FF2B5EF4-FFF2-40B4-BE49-F238E27FC236}">
                  <a16:creationId xmlns:a16="http://schemas.microsoft.com/office/drawing/2014/main" id="{A0FA6E59-AD37-4FE2-B9EF-DE9E73CC02F1}"/>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7" name="Rechthoek 442">
              <a:extLst>
                <a:ext uri="{FF2B5EF4-FFF2-40B4-BE49-F238E27FC236}">
                  <a16:creationId xmlns:a16="http://schemas.microsoft.com/office/drawing/2014/main" id="{42C5A616-8C98-4327-A45B-742091F1C39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238" name="Ovaal 443">
              <a:extLst>
                <a:ext uri="{FF2B5EF4-FFF2-40B4-BE49-F238E27FC236}">
                  <a16:creationId xmlns:a16="http://schemas.microsoft.com/office/drawing/2014/main" id="{9BF06009-0DA8-4D4C-A67A-820C622B5C18}"/>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39" name="Rechthoek 444">
              <a:extLst>
                <a:ext uri="{FF2B5EF4-FFF2-40B4-BE49-F238E27FC236}">
                  <a16:creationId xmlns:a16="http://schemas.microsoft.com/office/drawing/2014/main" id="{FA48AAC9-A6FD-42FF-8DFD-3E40B6EFFF9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240" name="Ovaal 445">
              <a:extLst>
                <a:ext uri="{FF2B5EF4-FFF2-40B4-BE49-F238E27FC236}">
                  <a16:creationId xmlns:a16="http://schemas.microsoft.com/office/drawing/2014/main" id="{C6AE7438-8E4F-4253-A460-A43CFFF8985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1" name="Rechthoek 446">
              <a:extLst>
                <a:ext uri="{FF2B5EF4-FFF2-40B4-BE49-F238E27FC236}">
                  <a16:creationId xmlns:a16="http://schemas.microsoft.com/office/drawing/2014/main" id="{BAE12AF7-18B3-4498-BA7F-9B4E88E93F1F}"/>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242" name="Ovaal 447">
              <a:extLst>
                <a:ext uri="{FF2B5EF4-FFF2-40B4-BE49-F238E27FC236}">
                  <a16:creationId xmlns:a16="http://schemas.microsoft.com/office/drawing/2014/main" id="{6A41262A-51DD-45A7-B1C0-5A4DC43AE36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43" name="Rechthoek 448">
              <a:extLst>
                <a:ext uri="{FF2B5EF4-FFF2-40B4-BE49-F238E27FC236}">
                  <a16:creationId xmlns:a16="http://schemas.microsoft.com/office/drawing/2014/main" id="{DBC52BD0-C05D-47E0-85DA-2E8D81B51C5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244" name="Ovaal 449">
              <a:extLst>
                <a:ext uri="{FF2B5EF4-FFF2-40B4-BE49-F238E27FC236}">
                  <a16:creationId xmlns:a16="http://schemas.microsoft.com/office/drawing/2014/main" id="{4A70F952-EC99-4447-B66C-0771D055FBA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45" name="Rechthoek 450">
              <a:extLst>
                <a:ext uri="{FF2B5EF4-FFF2-40B4-BE49-F238E27FC236}">
                  <a16:creationId xmlns:a16="http://schemas.microsoft.com/office/drawing/2014/main" id="{51AEF572-85F1-4C4B-958E-E83C5F65B89E}"/>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246" name="Ovaal 451">
              <a:extLst>
                <a:ext uri="{FF2B5EF4-FFF2-40B4-BE49-F238E27FC236}">
                  <a16:creationId xmlns:a16="http://schemas.microsoft.com/office/drawing/2014/main" id="{D523BB60-36A7-4E40-84B1-9864842EA7B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47" name="Rechthoek 452">
              <a:extLst>
                <a:ext uri="{FF2B5EF4-FFF2-40B4-BE49-F238E27FC236}">
                  <a16:creationId xmlns:a16="http://schemas.microsoft.com/office/drawing/2014/main" id="{FDC180F1-DDDC-4590-892F-16B3F47F8DE3}"/>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248" name="Ovaal 453">
              <a:extLst>
                <a:ext uri="{FF2B5EF4-FFF2-40B4-BE49-F238E27FC236}">
                  <a16:creationId xmlns:a16="http://schemas.microsoft.com/office/drawing/2014/main" id="{F602599D-E993-4A0E-89DE-54339A586402}"/>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49" name="Rechthoek 454">
              <a:extLst>
                <a:ext uri="{FF2B5EF4-FFF2-40B4-BE49-F238E27FC236}">
                  <a16:creationId xmlns:a16="http://schemas.microsoft.com/office/drawing/2014/main" id="{4D273AD0-D851-475B-8C90-0AED9D79175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250" name="VOORBEELD">
              <a:extLst>
                <a:ext uri="{FF2B5EF4-FFF2-40B4-BE49-F238E27FC236}">
                  <a16:creationId xmlns:a16="http://schemas.microsoft.com/office/drawing/2014/main" id="{41246C92-9755-40B8-B02A-5F72B9617557}"/>
                </a:ext>
              </a:extLst>
            </p:cNvPr>
            <p:cNvGrpSpPr/>
            <p:nvPr userDrawn="1"/>
          </p:nvGrpSpPr>
          <p:grpSpPr>
            <a:xfrm>
              <a:off x="-3605171" y="458674"/>
              <a:ext cx="3234311" cy="558875"/>
              <a:chOff x="-3605171" y="458674"/>
              <a:chExt cx="3234311" cy="558875"/>
            </a:xfrm>
          </p:grpSpPr>
          <p:sp>
            <p:nvSpPr>
              <p:cNvPr id="251" name="Rechthoek 458">
                <a:extLst>
                  <a:ext uri="{FF2B5EF4-FFF2-40B4-BE49-F238E27FC236}">
                    <a16:creationId xmlns:a16="http://schemas.microsoft.com/office/drawing/2014/main" id="{78A38822-DD93-487F-96EF-748540E1A0F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52" name="Rechthoek 459">
                <a:extLst>
                  <a:ext uri="{FF2B5EF4-FFF2-40B4-BE49-F238E27FC236}">
                    <a16:creationId xmlns:a16="http://schemas.microsoft.com/office/drawing/2014/main" id="{1B553BD6-ACB0-48DA-ACEF-3AE748ED63A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53" name="Groep 460">
                <a:extLst>
                  <a:ext uri="{FF2B5EF4-FFF2-40B4-BE49-F238E27FC236}">
                    <a16:creationId xmlns:a16="http://schemas.microsoft.com/office/drawing/2014/main" id="{7724D745-AD94-43E6-89F6-6666417270E6}"/>
                  </a:ext>
                </a:extLst>
              </p:cNvPr>
              <p:cNvGrpSpPr/>
              <p:nvPr userDrawn="1"/>
            </p:nvGrpSpPr>
            <p:grpSpPr>
              <a:xfrm>
                <a:off x="-3386247" y="830871"/>
                <a:ext cx="139423" cy="109566"/>
                <a:chOff x="-2866744" y="827071"/>
                <a:chExt cx="168701" cy="132575"/>
              </a:xfrm>
            </p:grpSpPr>
            <p:grpSp>
              <p:nvGrpSpPr>
                <p:cNvPr id="284" name="Groep 491">
                  <a:extLst>
                    <a:ext uri="{FF2B5EF4-FFF2-40B4-BE49-F238E27FC236}">
                      <a16:creationId xmlns:a16="http://schemas.microsoft.com/office/drawing/2014/main" id="{F530C2A0-734C-4E99-8BAA-61B52DC6F39F}"/>
                    </a:ext>
                  </a:extLst>
                </p:cNvPr>
                <p:cNvGrpSpPr/>
                <p:nvPr userDrawn="1"/>
              </p:nvGrpSpPr>
              <p:grpSpPr>
                <a:xfrm>
                  <a:off x="-2866744" y="827071"/>
                  <a:ext cx="168701" cy="132575"/>
                  <a:chOff x="-2866744" y="827071"/>
                  <a:chExt cx="168701" cy="132575"/>
                </a:xfrm>
              </p:grpSpPr>
              <p:cxnSp>
                <p:nvCxnSpPr>
                  <p:cNvPr id="286" name="Rechte verbindingslijn 493">
                    <a:extLst>
                      <a:ext uri="{FF2B5EF4-FFF2-40B4-BE49-F238E27FC236}">
                        <a16:creationId xmlns:a16="http://schemas.microsoft.com/office/drawing/2014/main" id="{DBC45D5D-AF33-4521-852A-A8C3585CCF7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494">
                    <a:extLst>
                      <a:ext uri="{FF2B5EF4-FFF2-40B4-BE49-F238E27FC236}">
                        <a16:creationId xmlns:a16="http://schemas.microsoft.com/office/drawing/2014/main" id="{D77B8A80-D7FA-470E-9826-11A556EC796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8" name="Rechte verbindingslijn 495">
                    <a:extLst>
                      <a:ext uri="{FF2B5EF4-FFF2-40B4-BE49-F238E27FC236}">
                        <a16:creationId xmlns:a16="http://schemas.microsoft.com/office/drawing/2014/main" id="{6973F4F9-08D5-419F-B619-67E018FC49F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496">
                    <a:extLst>
                      <a:ext uri="{FF2B5EF4-FFF2-40B4-BE49-F238E27FC236}">
                        <a16:creationId xmlns:a16="http://schemas.microsoft.com/office/drawing/2014/main" id="{5DA0D18D-9C93-44B3-A492-960609D97D4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0" name="Rechte verbindingslijn 497">
                    <a:extLst>
                      <a:ext uri="{FF2B5EF4-FFF2-40B4-BE49-F238E27FC236}">
                        <a16:creationId xmlns:a16="http://schemas.microsoft.com/office/drawing/2014/main" id="{49EC2C91-011A-4F56-B2D3-A3D127E64BE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5" name="Pijl: rechts 492">
                  <a:extLst>
                    <a:ext uri="{FF2B5EF4-FFF2-40B4-BE49-F238E27FC236}">
                      <a16:creationId xmlns:a16="http://schemas.microsoft.com/office/drawing/2014/main" id="{3E18C671-0A7D-48A8-AE64-AF91472FDB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54" name="Groep 461">
                <a:extLst>
                  <a:ext uri="{FF2B5EF4-FFF2-40B4-BE49-F238E27FC236}">
                    <a16:creationId xmlns:a16="http://schemas.microsoft.com/office/drawing/2014/main" id="{6D00B049-D406-4583-AD2D-9EE2B6E7C851}"/>
                  </a:ext>
                </a:extLst>
              </p:cNvPr>
              <p:cNvGrpSpPr/>
              <p:nvPr userDrawn="1"/>
            </p:nvGrpSpPr>
            <p:grpSpPr>
              <a:xfrm>
                <a:off x="-3605171" y="830871"/>
                <a:ext cx="139423" cy="109566"/>
                <a:chOff x="-2866744" y="518074"/>
                <a:chExt cx="168701" cy="132575"/>
              </a:xfrm>
            </p:grpSpPr>
            <p:grpSp>
              <p:nvGrpSpPr>
                <p:cNvPr id="277" name="Groep 484">
                  <a:extLst>
                    <a:ext uri="{FF2B5EF4-FFF2-40B4-BE49-F238E27FC236}">
                      <a16:creationId xmlns:a16="http://schemas.microsoft.com/office/drawing/2014/main" id="{F9BEBAC5-9BB4-4D94-AB0B-19001EE92A61}"/>
                    </a:ext>
                  </a:extLst>
                </p:cNvPr>
                <p:cNvGrpSpPr/>
                <p:nvPr userDrawn="1"/>
              </p:nvGrpSpPr>
              <p:grpSpPr>
                <a:xfrm>
                  <a:off x="-2866744" y="518074"/>
                  <a:ext cx="168701" cy="132575"/>
                  <a:chOff x="-2866744" y="518074"/>
                  <a:chExt cx="168701" cy="132575"/>
                </a:xfrm>
              </p:grpSpPr>
              <p:cxnSp>
                <p:nvCxnSpPr>
                  <p:cNvPr id="279" name="Rechte verbindingslijn 486">
                    <a:extLst>
                      <a:ext uri="{FF2B5EF4-FFF2-40B4-BE49-F238E27FC236}">
                        <a16:creationId xmlns:a16="http://schemas.microsoft.com/office/drawing/2014/main" id="{265D5D46-8C8A-443B-8DE3-D2BB7F217ED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487">
                    <a:extLst>
                      <a:ext uri="{FF2B5EF4-FFF2-40B4-BE49-F238E27FC236}">
                        <a16:creationId xmlns:a16="http://schemas.microsoft.com/office/drawing/2014/main" id="{ABC25739-5319-4B03-92B7-8A26EBAEBF7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1" name="Rechte verbindingslijn 488">
                    <a:extLst>
                      <a:ext uri="{FF2B5EF4-FFF2-40B4-BE49-F238E27FC236}">
                        <a16:creationId xmlns:a16="http://schemas.microsoft.com/office/drawing/2014/main" id="{0AF68378-538B-4395-9AED-33D48232ECF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489">
                    <a:extLst>
                      <a:ext uri="{FF2B5EF4-FFF2-40B4-BE49-F238E27FC236}">
                        <a16:creationId xmlns:a16="http://schemas.microsoft.com/office/drawing/2014/main" id="{2CCD05B8-186E-4663-A7B7-4EE2BC9E8EB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3" name="Rechte verbindingslijn 490">
                    <a:extLst>
                      <a:ext uri="{FF2B5EF4-FFF2-40B4-BE49-F238E27FC236}">
                        <a16:creationId xmlns:a16="http://schemas.microsoft.com/office/drawing/2014/main" id="{0EC4964A-74B7-4ABE-BC04-17C6015E8DE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8" name="Pijl: rechts 485">
                  <a:extLst>
                    <a:ext uri="{FF2B5EF4-FFF2-40B4-BE49-F238E27FC236}">
                      <a16:creationId xmlns:a16="http://schemas.microsoft.com/office/drawing/2014/main" id="{AB81D8FD-0AA7-4510-94A9-2E63EAD6604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55" name="Rechte verbindingslijn 462">
                <a:extLst>
                  <a:ext uri="{FF2B5EF4-FFF2-40B4-BE49-F238E27FC236}">
                    <a16:creationId xmlns:a16="http://schemas.microsoft.com/office/drawing/2014/main" id="{84E5ADC7-2B73-46E6-86EA-6E50E217662B}"/>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6" name="Rechte verbindingslijn 463">
                <a:extLst>
                  <a:ext uri="{FF2B5EF4-FFF2-40B4-BE49-F238E27FC236}">
                    <a16:creationId xmlns:a16="http://schemas.microsoft.com/office/drawing/2014/main" id="{29720592-F28E-49B0-9E9E-BFF614CDFECF}"/>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7" name="Rechthoek 464">
                <a:extLst>
                  <a:ext uri="{FF2B5EF4-FFF2-40B4-BE49-F238E27FC236}">
                    <a16:creationId xmlns:a16="http://schemas.microsoft.com/office/drawing/2014/main" id="{B8D342CB-9AC6-46CE-AB6F-0D495BE817A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58" name="Rechthoek 465">
                <a:extLst>
                  <a:ext uri="{FF2B5EF4-FFF2-40B4-BE49-F238E27FC236}">
                    <a16:creationId xmlns:a16="http://schemas.microsoft.com/office/drawing/2014/main" id="{D0551E2F-5383-408C-A5B8-ACEEDBE487B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59" name="Groep 466">
                <a:extLst>
                  <a:ext uri="{FF2B5EF4-FFF2-40B4-BE49-F238E27FC236}">
                    <a16:creationId xmlns:a16="http://schemas.microsoft.com/office/drawing/2014/main" id="{8050E936-56B4-497E-AA8E-775F50D8F0B1}"/>
                  </a:ext>
                </a:extLst>
              </p:cNvPr>
              <p:cNvGrpSpPr/>
              <p:nvPr userDrawn="1"/>
            </p:nvGrpSpPr>
            <p:grpSpPr>
              <a:xfrm>
                <a:off x="-2916763" y="769168"/>
                <a:ext cx="268738" cy="248381"/>
                <a:chOff x="-2916763" y="769168"/>
                <a:chExt cx="268738" cy="248381"/>
              </a:xfrm>
            </p:grpSpPr>
            <p:sp>
              <p:nvSpPr>
                <p:cNvPr id="269" name="Rechthoek 476">
                  <a:extLst>
                    <a:ext uri="{FF2B5EF4-FFF2-40B4-BE49-F238E27FC236}">
                      <a16:creationId xmlns:a16="http://schemas.microsoft.com/office/drawing/2014/main" id="{374934E8-6808-4667-98EB-C599624D0C3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70" name="Groep 477">
                  <a:extLst>
                    <a:ext uri="{FF2B5EF4-FFF2-40B4-BE49-F238E27FC236}">
                      <a16:creationId xmlns:a16="http://schemas.microsoft.com/office/drawing/2014/main" id="{6BB99443-BB13-4BB9-B1F7-24C273C2DA57}"/>
                    </a:ext>
                  </a:extLst>
                </p:cNvPr>
                <p:cNvGrpSpPr/>
                <p:nvPr userDrawn="1"/>
              </p:nvGrpSpPr>
              <p:grpSpPr>
                <a:xfrm>
                  <a:off x="-2866744" y="827071"/>
                  <a:ext cx="168701" cy="132575"/>
                  <a:chOff x="-2866744" y="827071"/>
                  <a:chExt cx="168701" cy="132575"/>
                </a:xfrm>
              </p:grpSpPr>
              <p:cxnSp>
                <p:nvCxnSpPr>
                  <p:cNvPr id="272" name="Rechte verbindingslijn 479">
                    <a:extLst>
                      <a:ext uri="{FF2B5EF4-FFF2-40B4-BE49-F238E27FC236}">
                        <a16:creationId xmlns:a16="http://schemas.microsoft.com/office/drawing/2014/main" id="{6FACE2BE-DDCB-42D2-BD30-203BCAF057D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480">
                    <a:extLst>
                      <a:ext uri="{FF2B5EF4-FFF2-40B4-BE49-F238E27FC236}">
                        <a16:creationId xmlns:a16="http://schemas.microsoft.com/office/drawing/2014/main" id="{D1AF49CB-D83D-4740-BB1D-A4022D482EA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4" name="Rechte verbindingslijn 481">
                    <a:extLst>
                      <a:ext uri="{FF2B5EF4-FFF2-40B4-BE49-F238E27FC236}">
                        <a16:creationId xmlns:a16="http://schemas.microsoft.com/office/drawing/2014/main" id="{6D31C459-F52A-4DE9-AE1B-4CC5B9E62CB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482">
                    <a:extLst>
                      <a:ext uri="{FF2B5EF4-FFF2-40B4-BE49-F238E27FC236}">
                        <a16:creationId xmlns:a16="http://schemas.microsoft.com/office/drawing/2014/main" id="{827CC0F2-10E3-475D-A155-AD558621DC5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6" name="Rechte verbindingslijn 483">
                    <a:extLst>
                      <a:ext uri="{FF2B5EF4-FFF2-40B4-BE49-F238E27FC236}">
                        <a16:creationId xmlns:a16="http://schemas.microsoft.com/office/drawing/2014/main" id="{AF013E4B-3F74-43DD-AEF2-0089F591207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1" name="Pijl: rechts 478">
                  <a:extLst>
                    <a:ext uri="{FF2B5EF4-FFF2-40B4-BE49-F238E27FC236}">
                      <a16:creationId xmlns:a16="http://schemas.microsoft.com/office/drawing/2014/main" id="{4770CC83-22A7-4B75-A561-59483ED2383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60" name="Groep 467">
                <a:extLst>
                  <a:ext uri="{FF2B5EF4-FFF2-40B4-BE49-F238E27FC236}">
                    <a16:creationId xmlns:a16="http://schemas.microsoft.com/office/drawing/2014/main" id="{65ADFB23-1262-45F1-A1C7-1ACB2A96D77A}"/>
                  </a:ext>
                </a:extLst>
              </p:cNvPr>
              <p:cNvGrpSpPr/>
              <p:nvPr userDrawn="1"/>
            </p:nvGrpSpPr>
            <p:grpSpPr>
              <a:xfrm>
                <a:off x="-2916763" y="460171"/>
                <a:ext cx="268738" cy="248381"/>
                <a:chOff x="-2916763" y="460171"/>
                <a:chExt cx="268738" cy="248381"/>
              </a:xfrm>
            </p:grpSpPr>
            <p:sp>
              <p:nvSpPr>
                <p:cNvPr id="261" name="Rechthoek 468">
                  <a:extLst>
                    <a:ext uri="{FF2B5EF4-FFF2-40B4-BE49-F238E27FC236}">
                      <a16:creationId xmlns:a16="http://schemas.microsoft.com/office/drawing/2014/main" id="{D062A289-3651-4BEE-B1AD-067A7AF07AF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62" name="Groep 469">
                  <a:extLst>
                    <a:ext uri="{FF2B5EF4-FFF2-40B4-BE49-F238E27FC236}">
                      <a16:creationId xmlns:a16="http://schemas.microsoft.com/office/drawing/2014/main" id="{313F6A08-6613-47EF-9AB8-31AFAE43F96F}"/>
                    </a:ext>
                  </a:extLst>
                </p:cNvPr>
                <p:cNvGrpSpPr/>
                <p:nvPr userDrawn="1"/>
              </p:nvGrpSpPr>
              <p:grpSpPr>
                <a:xfrm>
                  <a:off x="-2866744" y="518074"/>
                  <a:ext cx="168701" cy="132575"/>
                  <a:chOff x="-2866744" y="518074"/>
                  <a:chExt cx="168701" cy="132575"/>
                </a:xfrm>
              </p:grpSpPr>
              <p:cxnSp>
                <p:nvCxnSpPr>
                  <p:cNvPr id="264" name="Rechte verbindingslijn 471">
                    <a:extLst>
                      <a:ext uri="{FF2B5EF4-FFF2-40B4-BE49-F238E27FC236}">
                        <a16:creationId xmlns:a16="http://schemas.microsoft.com/office/drawing/2014/main" id="{C53CC29E-4D98-4A8D-82DB-B7591F7C4DE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472">
                    <a:extLst>
                      <a:ext uri="{FF2B5EF4-FFF2-40B4-BE49-F238E27FC236}">
                        <a16:creationId xmlns:a16="http://schemas.microsoft.com/office/drawing/2014/main" id="{49DCE353-DD1B-47C9-9A9F-4F0E49B364E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6" name="Rechte verbindingslijn 473">
                    <a:extLst>
                      <a:ext uri="{FF2B5EF4-FFF2-40B4-BE49-F238E27FC236}">
                        <a16:creationId xmlns:a16="http://schemas.microsoft.com/office/drawing/2014/main" id="{01264461-2358-4E90-8135-8896F2D341C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474">
                    <a:extLst>
                      <a:ext uri="{FF2B5EF4-FFF2-40B4-BE49-F238E27FC236}">
                        <a16:creationId xmlns:a16="http://schemas.microsoft.com/office/drawing/2014/main" id="{CB67B95C-B5C9-4628-A6FD-DB815201E87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8" name="Rechte verbindingslijn 475">
                    <a:extLst>
                      <a:ext uri="{FF2B5EF4-FFF2-40B4-BE49-F238E27FC236}">
                        <a16:creationId xmlns:a16="http://schemas.microsoft.com/office/drawing/2014/main" id="{790B1DA6-01CF-48FA-8474-A8C51797237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3" name="Pijl: rechts 470">
                  <a:extLst>
                    <a:ext uri="{FF2B5EF4-FFF2-40B4-BE49-F238E27FC236}">
                      <a16:creationId xmlns:a16="http://schemas.microsoft.com/office/drawing/2014/main" id="{2600A2B1-F3E1-44DB-807C-90D66D1DF9F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869542720"/>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LEFT + PHOTO (S)">
    <p:spTree>
      <p:nvGrpSpPr>
        <p:cNvPr id="1" name=""/>
        <p:cNvGrpSpPr/>
        <p:nvPr/>
      </p:nvGrpSpPr>
      <p:grpSpPr>
        <a:xfrm>
          <a:off x="0" y="0"/>
          <a:ext cx="0" cy="0"/>
          <a:chOff x="0" y="0"/>
          <a:chExt cx="0" cy="0"/>
        </a:xfrm>
      </p:grpSpPr>
      <p:pic>
        <p:nvPicPr>
          <p:cNvPr id="236" name="Afbeelding 235">
            <a:extLst>
              <a:ext uri="{FF2B5EF4-FFF2-40B4-BE49-F238E27FC236}">
                <a16:creationId xmlns:a16="http://schemas.microsoft.com/office/drawing/2014/main" id="{E37446F6-158E-4B80-B906-3BB7855D66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92000" y="792000"/>
            <a:ext cx="6083968" cy="416525"/>
          </a:xfrm>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91999" y="1650648"/>
            <a:ext cx="6083969"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LEFT + PHOTO (S)</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7667968" y="396000"/>
            <a:ext cx="3724886" cy="4494788"/>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6875968"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7675114"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8071114" y="796254"/>
            <a:ext cx="3724886" cy="4948926"/>
          </a:xfrm>
          <a:solidFill>
            <a:schemeClr val="bg1">
              <a:lumMod val="95000"/>
            </a:schemeClr>
          </a:solidFill>
        </p:spPr>
        <p:txBody>
          <a:bodyPr lIns="360000" tIns="1620000" rIns="360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229" name="Groep 228">
            <a:extLst>
              <a:ext uri="{FF2B5EF4-FFF2-40B4-BE49-F238E27FC236}">
                <a16:creationId xmlns:a16="http://schemas.microsoft.com/office/drawing/2014/main" id="{BF309A1D-2018-45AD-A8AF-F605C34CED6B}"/>
              </a:ext>
            </a:extLst>
          </p:cNvPr>
          <p:cNvGrpSpPr>
            <a:grpSpLocks noChangeAspect="1"/>
          </p:cNvGrpSpPr>
          <p:nvPr userDrawn="1"/>
        </p:nvGrpSpPr>
        <p:grpSpPr>
          <a:xfrm>
            <a:off x="10860556" y="6258695"/>
            <a:ext cx="683444" cy="144000"/>
            <a:chOff x="4148137" y="3019425"/>
            <a:chExt cx="3898201" cy="821340"/>
          </a:xfrm>
        </p:grpSpPr>
        <p:sp>
          <p:nvSpPr>
            <p:cNvPr id="230" name="Vrije vorm: vorm 229">
              <a:extLst>
                <a:ext uri="{FF2B5EF4-FFF2-40B4-BE49-F238E27FC236}">
                  <a16:creationId xmlns:a16="http://schemas.microsoft.com/office/drawing/2014/main" id="{486833E9-93C5-472E-AD71-63DA96FD5871}"/>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231" name="Vrije vorm: vorm 230">
              <a:extLst>
                <a:ext uri="{FF2B5EF4-FFF2-40B4-BE49-F238E27FC236}">
                  <a16:creationId xmlns:a16="http://schemas.microsoft.com/office/drawing/2014/main" id="{5712C397-B0A6-4A60-9080-9D6EA68450B1}"/>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232" name="Vrije vorm: vorm 231">
              <a:extLst>
                <a:ext uri="{FF2B5EF4-FFF2-40B4-BE49-F238E27FC236}">
                  <a16:creationId xmlns:a16="http://schemas.microsoft.com/office/drawing/2014/main" id="{D8CFE100-6289-4B01-A532-804CBB765EB0}"/>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233" name="Vrije vorm: vorm 232">
              <a:extLst>
                <a:ext uri="{FF2B5EF4-FFF2-40B4-BE49-F238E27FC236}">
                  <a16:creationId xmlns:a16="http://schemas.microsoft.com/office/drawing/2014/main" id="{43BBBEFD-1B8F-4BBC-B08D-DE1C4A616AE1}"/>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234" name="Vrije vorm: vorm 233">
              <a:extLst>
                <a:ext uri="{FF2B5EF4-FFF2-40B4-BE49-F238E27FC236}">
                  <a16:creationId xmlns:a16="http://schemas.microsoft.com/office/drawing/2014/main" id="{50B2EED0-1694-4726-8952-12FEE8BE5725}"/>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235" name="Vrije vorm: vorm 234">
              <a:extLst>
                <a:ext uri="{FF2B5EF4-FFF2-40B4-BE49-F238E27FC236}">
                  <a16:creationId xmlns:a16="http://schemas.microsoft.com/office/drawing/2014/main" id="{2B1BD0A6-B93F-44FE-8E05-0B5A4E5B6C98}"/>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222" name="INSTRUCTION">
            <a:extLst>
              <a:ext uri="{FF2B5EF4-FFF2-40B4-BE49-F238E27FC236}">
                <a16:creationId xmlns:a16="http://schemas.microsoft.com/office/drawing/2014/main" id="{5A1DB0A5-B42B-4774-A1C9-8D19BC38FE77}"/>
              </a:ext>
            </a:extLst>
          </p:cNvPr>
          <p:cNvGrpSpPr/>
          <p:nvPr userDrawn="1"/>
        </p:nvGrpSpPr>
        <p:grpSpPr>
          <a:xfrm>
            <a:off x="12377595" y="0"/>
            <a:ext cx="3693386" cy="5606414"/>
            <a:chOff x="-3786760" y="0"/>
            <a:chExt cx="3693386" cy="5606414"/>
          </a:xfrm>
        </p:grpSpPr>
        <p:sp>
          <p:nvSpPr>
            <p:cNvPr id="223" name="Rechthoek 222">
              <a:extLst>
                <a:ext uri="{FF2B5EF4-FFF2-40B4-BE49-F238E27FC236}">
                  <a16:creationId xmlns:a16="http://schemas.microsoft.com/office/drawing/2014/main" id="{A735C6D4-6F43-485E-B0DF-183EA2F4812C}"/>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lvl="0">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24" name="Rechthoek 223">
              <a:extLst>
                <a:ext uri="{FF2B5EF4-FFF2-40B4-BE49-F238E27FC236}">
                  <a16:creationId xmlns:a16="http://schemas.microsoft.com/office/drawing/2014/main" id="{C4A02103-CE66-4A31-BFA1-4D2676963E0F}"/>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 </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225" name="Ovaal 224">
              <a:extLst>
                <a:ext uri="{FF2B5EF4-FFF2-40B4-BE49-F238E27FC236}">
                  <a16:creationId xmlns:a16="http://schemas.microsoft.com/office/drawing/2014/main" id="{BA151088-8B8B-4C70-8B6D-E12E369EFE07}"/>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6" name="Rechthoek 225">
              <a:extLst>
                <a:ext uri="{FF2B5EF4-FFF2-40B4-BE49-F238E27FC236}">
                  <a16:creationId xmlns:a16="http://schemas.microsoft.com/office/drawing/2014/main" id="{3BCBE8ED-AFCF-4E73-B1A3-9A686D6AE072}"/>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7" name="Ovaal 226">
              <a:extLst>
                <a:ext uri="{FF2B5EF4-FFF2-40B4-BE49-F238E27FC236}">
                  <a16:creationId xmlns:a16="http://schemas.microsoft.com/office/drawing/2014/main" id="{66FCFF5E-1334-4502-A6C7-656307AAC944}"/>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8" name="Rechthoek 307">
              <a:extLst>
                <a:ext uri="{FF2B5EF4-FFF2-40B4-BE49-F238E27FC236}">
                  <a16:creationId xmlns:a16="http://schemas.microsoft.com/office/drawing/2014/main" id="{DC0C950C-CA1C-425A-A38E-0394AF831F6C}"/>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09" name="Groep 308">
              <a:extLst>
                <a:ext uri="{FF2B5EF4-FFF2-40B4-BE49-F238E27FC236}">
                  <a16:creationId xmlns:a16="http://schemas.microsoft.com/office/drawing/2014/main" id="{E6A2D691-A909-4E6E-ADB5-8356F3355248}"/>
                </a:ext>
              </a:extLst>
            </p:cNvPr>
            <p:cNvGrpSpPr/>
            <p:nvPr userDrawn="1"/>
          </p:nvGrpSpPr>
          <p:grpSpPr>
            <a:xfrm>
              <a:off x="-3314821" y="2368443"/>
              <a:ext cx="825500" cy="209550"/>
              <a:chOff x="13504624" y="2482850"/>
              <a:chExt cx="825500" cy="209550"/>
            </a:xfrm>
          </p:grpSpPr>
          <p:sp>
            <p:nvSpPr>
              <p:cNvPr id="359" name="Rechthoek 358">
                <a:extLst>
                  <a:ext uri="{FF2B5EF4-FFF2-40B4-BE49-F238E27FC236}">
                    <a16:creationId xmlns:a16="http://schemas.microsoft.com/office/drawing/2014/main" id="{0AB3D21D-0132-4D41-9E6D-24F4CBCE5FA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0" name="Rechte verbindingslijn 359">
                <a:extLst>
                  <a:ext uri="{FF2B5EF4-FFF2-40B4-BE49-F238E27FC236}">
                    <a16:creationId xmlns:a16="http://schemas.microsoft.com/office/drawing/2014/main" id="{3A2118AF-C33F-47A6-BCA0-E40ACF0D64D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1" name="Gelijkbenige driehoek 360">
                <a:extLst>
                  <a:ext uri="{FF2B5EF4-FFF2-40B4-BE49-F238E27FC236}">
                    <a16:creationId xmlns:a16="http://schemas.microsoft.com/office/drawing/2014/main" id="{B7E8F20B-C26A-4E05-BECE-1A1F89B496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310" name="Ovaal 309">
              <a:extLst>
                <a:ext uri="{FF2B5EF4-FFF2-40B4-BE49-F238E27FC236}">
                  <a16:creationId xmlns:a16="http://schemas.microsoft.com/office/drawing/2014/main" id="{4230D612-CE02-4914-94D3-63F071118113}"/>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1" name="Rechthoek 310">
              <a:extLst>
                <a:ext uri="{FF2B5EF4-FFF2-40B4-BE49-F238E27FC236}">
                  <a16:creationId xmlns:a16="http://schemas.microsoft.com/office/drawing/2014/main" id="{CD807B79-2770-4940-AFE1-D9E7613768A8}"/>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12" name="ICOON_info">
              <a:extLst>
                <a:ext uri="{FF2B5EF4-FFF2-40B4-BE49-F238E27FC236}">
                  <a16:creationId xmlns:a16="http://schemas.microsoft.com/office/drawing/2014/main" id="{12A38BE2-59D5-4A66-A13F-1B8116C70156}"/>
                </a:ext>
              </a:extLst>
            </p:cNvPr>
            <p:cNvGrpSpPr/>
            <p:nvPr userDrawn="1"/>
          </p:nvGrpSpPr>
          <p:grpSpPr>
            <a:xfrm>
              <a:off x="-377059" y="4646123"/>
              <a:ext cx="283685" cy="283685"/>
              <a:chOff x="-510741" y="5913713"/>
              <a:chExt cx="267555" cy="267555"/>
            </a:xfrm>
          </p:grpSpPr>
          <p:sp>
            <p:nvSpPr>
              <p:cNvPr id="357" name="Ovaal 356">
                <a:extLst>
                  <a:ext uri="{FF2B5EF4-FFF2-40B4-BE49-F238E27FC236}">
                    <a16:creationId xmlns:a16="http://schemas.microsoft.com/office/drawing/2014/main" id="{B2788183-A864-4306-97F1-A28706329A5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8" name="Graphic 163" descr="Informatie">
                <a:extLst>
                  <a:ext uri="{FF2B5EF4-FFF2-40B4-BE49-F238E27FC236}">
                    <a16:creationId xmlns:a16="http://schemas.microsoft.com/office/drawing/2014/main" id="{E21E4866-8417-4F6C-BF3C-CEEEF1C9E7E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3" name="Groep 312">
              <a:extLst>
                <a:ext uri="{FF2B5EF4-FFF2-40B4-BE49-F238E27FC236}">
                  <a16:creationId xmlns:a16="http://schemas.microsoft.com/office/drawing/2014/main" id="{82340B4A-DE04-47D3-97E0-61B622ADAB73}"/>
                </a:ext>
              </a:extLst>
            </p:cNvPr>
            <p:cNvGrpSpPr/>
            <p:nvPr userDrawn="1"/>
          </p:nvGrpSpPr>
          <p:grpSpPr>
            <a:xfrm>
              <a:off x="-3314821" y="1198324"/>
              <a:ext cx="1607391" cy="563933"/>
              <a:chOff x="-3314821" y="1382066"/>
              <a:chExt cx="1607391" cy="563933"/>
            </a:xfrm>
          </p:grpSpPr>
          <p:sp>
            <p:nvSpPr>
              <p:cNvPr id="332" name="Rechthoek 331">
                <a:extLst>
                  <a:ext uri="{FF2B5EF4-FFF2-40B4-BE49-F238E27FC236}">
                    <a16:creationId xmlns:a16="http://schemas.microsoft.com/office/drawing/2014/main" id="{065B86F6-35D1-42B3-A13C-76B143D41A37}"/>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E30AF932-A13E-4DC1-8A52-857BE8F51E44}"/>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4" name="Tekstvak 333">
                <a:extLst>
                  <a:ext uri="{FF2B5EF4-FFF2-40B4-BE49-F238E27FC236}">
                    <a16:creationId xmlns:a16="http://schemas.microsoft.com/office/drawing/2014/main" id="{9300C370-10FB-4BE0-941B-ACEF8039B412}"/>
                  </a:ext>
                </a:extLst>
              </p:cNvPr>
              <p:cNvSpPr txBox="1"/>
              <p:nvPr userDrawn="1"/>
            </p:nvSpPr>
            <p:spPr>
              <a:xfrm>
                <a:off x="-3090392" y="1439224"/>
                <a:ext cx="1264727"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335" name="Tekstvak 334">
                <a:extLst>
                  <a:ext uri="{FF2B5EF4-FFF2-40B4-BE49-F238E27FC236}">
                    <a16:creationId xmlns:a16="http://schemas.microsoft.com/office/drawing/2014/main" id="{7D7DEEC6-31B1-48F5-9DF3-B22CFDABE178}"/>
                  </a:ext>
                </a:extLst>
              </p:cNvPr>
              <p:cNvSpPr txBox="1"/>
              <p:nvPr userDrawn="1"/>
            </p:nvSpPr>
            <p:spPr>
              <a:xfrm>
                <a:off x="-3090391" y="1700776"/>
                <a:ext cx="1264726"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picture…</a:t>
                </a:r>
              </a:p>
            </p:txBody>
          </p:sp>
          <p:sp>
            <p:nvSpPr>
              <p:cNvPr id="336" name="Vrije vorm: vorm 335">
                <a:extLst>
                  <a:ext uri="{FF2B5EF4-FFF2-40B4-BE49-F238E27FC236}">
                    <a16:creationId xmlns:a16="http://schemas.microsoft.com/office/drawing/2014/main" id="{09073FF7-6686-4D54-9D42-287F3ABE190B}"/>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7" name="Groep 336">
                <a:extLst>
                  <a:ext uri="{FF2B5EF4-FFF2-40B4-BE49-F238E27FC236}">
                    <a16:creationId xmlns:a16="http://schemas.microsoft.com/office/drawing/2014/main" id="{1C3181FB-1F35-4523-B0C8-7091ACD32263}"/>
                  </a:ext>
                </a:extLst>
              </p:cNvPr>
              <p:cNvGrpSpPr/>
              <p:nvPr userDrawn="1"/>
            </p:nvGrpSpPr>
            <p:grpSpPr>
              <a:xfrm>
                <a:off x="-3253744" y="1427644"/>
                <a:ext cx="156925" cy="160654"/>
                <a:chOff x="3177409" y="1196372"/>
                <a:chExt cx="173010" cy="177121"/>
              </a:xfrm>
            </p:grpSpPr>
            <p:sp>
              <p:nvSpPr>
                <p:cNvPr id="347" name="Rechthoek: afgeronde hoeken 346">
                  <a:extLst>
                    <a:ext uri="{FF2B5EF4-FFF2-40B4-BE49-F238E27FC236}">
                      <a16:creationId xmlns:a16="http://schemas.microsoft.com/office/drawing/2014/main" id="{93C03BA9-9534-4FA3-A3A8-AD5644E033A2}"/>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48" name="Rechthoek: afgeronde hoeken 347">
                  <a:extLst>
                    <a:ext uri="{FF2B5EF4-FFF2-40B4-BE49-F238E27FC236}">
                      <a16:creationId xmlns:a16="http://schemas.microsoft.com/office/drawing/2014/main" id="{D0FF33B9-81C7-4F20-9C0C-1449621986E2}"/>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grpSp>
              <p:nvGrpSpPr>
                <p:cNvPr id="349" name="Groep 348">
                  <a:extLst>
                    <a:ext uri="{FF2B5EF4-FFF2-40B4-BE49-F238E27FC236}">
                      <a16:creationId xmlns:a16="http://schemas.microsoft.com/office/drawing/2014/main" id="{61ECBE71-ACB9-47C8-B0A2-EB993180DD74}"/>
                    </a:ext>
                  </a:extLst>
                </p:cNvPr>
                <p:cNvGrpSpPr/>
                <p:nvPr userDrawn="1"/>
              </p:nvGrpSpPr>
              <p:grpSpPr>
                <a:xfrm>
                  <a:off x="3177409" y="1196372"/>
                  <a:ext cx="66573" cy="51968"/>
                  <a:chOff x="3177409" y="1196372"/>
                  <a:chExt cx="66573" cy="51968"/>
                </a:xfrm>
              </p:grpSpPr>
              <p:sp>
                <p:nvSpPr>
                  <p:cNvPr id="355" name="Rechthoek 354">
                    <a:extLst>
                      <a:ext uri="{FF2B5EF4-FFF2-40B4-BE49-F238E27FC236}">
                        <a16:creationId xmlns:a16="http://schemas.microsoft.com/office/drawing/2014/main" id="{776BC2C6-7B74-456C-B69C-A0B2C67EFA6F}"/>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56" name="Pijl: punthaak 355">
                    <a:extLst>
                      <a:ext uri="{FF2B5EF4-FFF2-40B4-BE49-F238E27FC236}">
                        <a16:creationId xmlns:a16="http://schemas.microsoft.com/office/drawing/2014/main" id="{F0DFA52A-3E76-4331-92D4-C5E1C652F836}"/>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350" name="Groep 349">
                  <a:extLst>
                    <a:ext uri="{FF2B5EF4-FFF2-40B4-BE49-F238E27FC236}">
                      <a16:creationId xmlns:a16="http://schemas.microsoft.com/office/drawing/2014/main" id="{47C2186D-5501-441F-B6D2-0374AD2B2A3C}"/>
                    </a:ext>
                  </a:extLst>
                </p:cNvPr>
                <p:cNvGrpSpPr/>
                <p:nvPr userDrawn="1"/>
              </p:nvGrpSpPr>
              <p:grpSpPr>
                <a:xfrm flipV="1">
                  <a:off x="3177409" y="1321525"/>
                  <a:ext cx="66573" cy="51968"/>
                  <a:chOff x="3177409" y="1196372"/>
                  <a:chExt cx="66573" cy="51968"/>
                </a:xfrm>
              </p:grpSpPr>
              <p:sp>
                <p:nvSpPr>
                  <p:cNvPr id="353" name="Rechthoek 352">
                    <a:extLst>
                      <a:ext uri="{FF2B5EF4-FFF2-40B4-BE49-F238E27FC236}">
                        <a16:creationId xmlns:a16="http://schemas.microsoft.com/office/drawing/2014/main" id="{5C26BB86-8EB3-4007-9779-A08EA4A4E114}"/>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54" name="Pijl: punthaak 353">
                    <a:extLst>
                      <a:ext uri="{FF2B5EF4-FFF2-40B4-BE49-F238E27FC236}">
                        <a16:creationId xmlns:a16="http://schemas.microsoft.com/office/drawing/2014/main" id="{F08718A2-0027-477B-A971-4BEAA5A53F61}"/>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cxnSp>
              <p:nvCxnSpPr>
                <p:cNvPr id="351" name="Rechte verbindingslijn 350">
                  <a:extLst>
                    <a:ext uri="{FF2B5EF4-FFF2-40B4-BE49-F238E27FC236}">
                      <a16:creationId xmlns:a16="http://schemas.microsoft.com/office/drawing/2014/main" id="{BB900458-7723-4EF4-A555-56CA57A51991}"/>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52" name="Rechte verbindingslijn 351">
                  <a:extLst>
                    <a:ext uri="{FF2B5EF4-FFF2-40B4-BE49-F238E27FC236}">
                      <a16:creationId xmlns:a16="http://schemas.microsoft.com/office/drawing/2014/main" id="{F9C61416-35F2-4CFE-8813-D431FED3A6F4}"/>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38" name="Groep 337">
                <a:extLst>
                  <a:ext uri="{FF2B5EF4-FFF2-40B4-BE49-F238E27FC236}">
                    <a16:creationId xmlns:a16="http://schemas.microsoft.com/office/drawing/2014/main" id="{6B8EC4EF-814A-4BFF-8A3A-DE1165EFEA8B}"/>
                  </a:ext>
                </a:extLst>
              </p:cNvPr>
              <p:cNvGrpSpPr/>
              <p:nvPr userDrawn="1"/>
            </p:nvGrpSpPr>
            <p:grpSpPr>
              <a:xfrm>
                <a:off x="-3241476" y="1674756"/>
                <a:ext cx="151083" cy="175096"/>
                <a:chOff x="3191807" y="1465204"/>
                <a:chExt cx="163374" cy="189340"/>
              </a:xfrm>
            </p:grpSpPr>
            <p:sp>
              <p:nvSpPr>
                <p:cNvPr id="339" name="Vrije vorm: vorm 338">
                  <a:extLst>
                    <a:ext uri="{FF2B5EF4-FFF2-40B4-BE49-F238E27FC236}">
                      <a16:creationId xmlns:a16="http://schemas.microsoft.com/office/drawing/2014/main" id="{7C86D0B8-64FA-44E3-B8D9-EDEC24842749}"/>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Rechthoek: afgeronde hoeken 339">
                  <a:extLst>
                    <a:ext uri="{FF2B5EF4-FFF2-40B4-BE49-F238E27FC236}">
                      <a16:creationId xmlns:a16="http://schemas.microsoft.com/office/drawing/2014/main" id="{7339B1FD-C563-432E-9B72-95182EA6C2BE}"/>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41" name="Vrije vorm: vorm 340">
                  <a:extLst>
                    <a:ext uri="{FF2B5EF4-FFF2-40B4-BE49-F238E27FC236}">
                      <a16:creationId xmlns:a16="http://schemas.microsoft.com/office/drawing/2014/main" id="{6B32416B-3D35-4D54-9ABB-22C772DEF0CF}"/>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grpSp>
              <p:nvGrpSpPr>
                <p:cNvPr id="342" name="Groep 341">
                  <a:extLst>
                    <a:ext uri="{FF2B5EF4-FFF2-40B4-BE49-F238E27FC236}">
                      <a16:creationId xmlns:a16="http://schemas.microsoft.com/office/drawing/2014/main" id="{571C1D8A-19B3-4F41-A6AF-0328483FF67E}"/>
                    </a:ext>
                  </a:extLst>
                </p:cNvPr>
                <p:cNvGrpSpPr/>
                <p:nvPr userDrawn="1"/>
              </p:nvGrpSpPr>
              <p:grpSpPr>
                <a:xfrm>
                  <a:off x="3216769" y="1504951"/>
                  <a:ext cx="138412" cy="149593"/>
                  <a:chOff x="3216769" y="1504951"/>
                  <a:chExt cx="138412" cy="149593"/>
                </a:xfrm>
              </p:grpSpPr>
              <p:sp>
                <p:nvSpPr>
                  <p:cNvPr id="343" name="Vrije vorm: vorm 342">
                    <a:extLst>
                      <a:ext uri="{FF2B5EF4-FFF2-40B4-BE49-F238E27FC236}">
                        <a16:creationId xmlns:a16="http://schemas.microsoft.com/office/drawing/2014/main" id="{263545C4-15EC-4DC8-B4D4-B4850EAF83A6}"/>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nvGrpSpPr>
                  <p:cNvPr id="344" name="Groep 343">
                    <a:extLst>
                      <a:ext uri="{FF2B5EF4-FFF2-40B4-BE49-F238E27FC236}">
                        <a16:creationId xmlns:a16="http://schemas.microsoft.com/office/drawing/2014/main" id="{5126B09D-E2F6-4647-A35D-0DFE3D0B45CB}"/>
                      </a:ext>
                    </a:extLst>
                  </p:cNvPr>
                  <p:cNvGrpSpPr/>
                  <p:nvPr userDrawn="1"/>
                </p:nvGrpSpPr>
                <p:grpSpPr>
                  <a:xfrm>
                    <a:off x="3216769" y="1578766"/>
                    <a:ext cx="90787" cy="75778"/>
                    <a:chOff x="3216769" y="1578766"/>
                    <a:chExt cx="90787" cy="75778"/>
                  </a:xfrm>
                </p:grpSpPr>
                <p:sp>
                  <p:nvSpPr>
                    <p:cNvPr id="345" name="Ovaal 344">
                      <a:extLst>
                        <a:ext uri="{FF2B5EF4-FFF2-40B4-BE49-F238E27FC236}">
                          <a16:creationId xmlns:a16="http://schemas.microsoft.com/office/drawing/2014/main" id="{F8FB606E-BD8E-4BE8-A804-987A8927A19D}"/>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6" name="Gelijkbenige driehoek 34">
                      <a:extLst>
                        <a:ext uri="{FF2B5EF4-FFF2-40B4-BE49-F238E27FC236}">
                          <a16:creationId xmlns:a16="http://schemas.microsoft.com/office/drawing/2014/main" id="{45A4C86D-52BA-44CC-A3D5-E88C3C906256}"/>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314" name="Groep 313">
              <a:extLst>
                <a:ext uri="{FF2B5EF4-FFF2-40B4-BE49-F238E27FC236}">
                  <a16:creationId xmlns:a16="http://schemas.microsoft.com/office/drawing/2014/main" id="{BE639F3F-B8E7-4E40-88BC-C1C78C477D3F}"/>
                </a:ext>
              </a:extLst>
            </p:cNvPr>
            <p:cNvGrpSpPr/>
            <p:nvPr userDrawn="1"/>
          </p:nvGrpSpPr>
          <p:grpSpPr>
            <a:xfrm>
              <a:off x="-3314821" y="3524765"/>
              <a:ext cx="1108877" cy="563933"/>
              <a:chOff x="-3314821" y="3885197"/>
              <a:chExt cx="1108877" cy="563933"/>
            </a:xfrm>
          </p:grpSpPr>
          <p:sp>
            <p:nvSpPr>
              <p:cNvPr id="317" name="Rechthoek 316">
                <a:extLst>
                  <a:ext uri="{FF2B5EF4-FFF2-40B4-BE49-F238E27FC236}">
                    <a16:creationId xmlns:a16="http://schemas.microsoft.com/office/drawing/2014/main" id="{AF15E38B-34D0-4418-9FF5-D887B87D2862}"/>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7E63AB04-25D9-4667-8B27-339DFB52412E}"/>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9" name="Tekstvak 318">
                <a:extLst>
                  <a:ext uri="{FF2B5EF4-FFF2-40B4-BE49-F238E27FC236}">
                    <a16:creationId xmlns:a16="http://schemas.microsoft.com/office/drawing/2014/main" id="{63964289-27E1-422A-A389-E900AA5F0482}"/>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20" name="Tekstvak 319">
                <a:extLst>
                  <a:ext uri="{FF2B5EF4-FFF2-40B4-BE49-F238E27FC236}">
                    <a16:creationId xmlns:a16="http://schemas.microsoft.com/office/drawing/2014/main" id="{E101C4A7-F12E-49D2-8805-3875AD499709}"/>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21" name="Vrije vorm: vorm 320">
                <a:extLst>
                  <a:ext uri="{FF2B5EF4-FFF2-40B4-BE49-F238E27FC236}">
                    <a16:creationId xmlns:a16="http://schemas.microsoft.com/office/drawing/2014/main" id="{724468BD-D35A-4B56-A5BB-B28D45E7DE34}"/>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22" name="Groep 321">
                <a:extLst>
                  <a:ext uri="{FF2B5EF4-FFF2-40B4-BE49-F238E27FC236}">
                    <a16:creationId xmlns:a16="http://schemas.microsoft.com/office/drawing/2014/main" id="{04FB236D-68F8-482D-81F6-A724E5C312BB}"/>
                  </a:ext>
                </a:extLst>
              </p:cNvPr>
              <p:cNvGrpSpPr/>
              <p:nvPr userDrawn="1"/>
            </p:nvGrpSpPr>
            <p:grpSpPr>
              <a:xfrm>
                <a:off x="-3254609" y="3946178"/>
                <a:ext cx="184194" cy="143334"/>
                <a:chOff x="6218544" y="2402421"/>
                <a:chExt cx="144156" cy="112178"/>
              </a:xfrm>
            </p:grpSpPr>
            <p:sp>
              <p:nvSpPr>
                <p:cNvPr id="328" name="Rechthoek 327">
                  <a:extLst>
                    <a:ext uri="{FF2B5EF4-FFF2-40B4-BE49-F238E27FC236}">
                      <a16:creationId xmlns:a16="http://schemas.microsoft.com/office/drawing/2014/main" id="{992255D9-7E47-48F6-BC88-48CA4337D0A0}"/>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9" name="Rechthoek 47">
                  <a:extLst>
                    <a:ext uri="{FF2B5EF4-FFF2-40B4-BE49-F238E27FC236}">
                      <a16:creationId xmlns:a16="http://schemas.microsoft.com/office/drawing/2014/main" id="{06123F76-90F4-4FB7-8138-54F964E04F19}"/>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0" name="Rechthoek 47">
                  <a:extLst>
                    <a:ext uri="{FF2B5EF4-FFF2-40B4-BE49-F238E27FC236}">
                      <a16:creationId xmlns:a16="http://schemas.microsoft.com/office/drawing/2014/main" id="{86D36450-2226-417D-B611-42E8461E5499}"/>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1" name="Koorde 330">
                  <a:extLst>
                    <a:ext uri="{FF2B5EF4-FFF2-40B4-BE49-F238E27FC236}">
                      <a16:creationId xmlns:a16="http://schemas.microsoft.com/office/drawing/2014/main" id="{16A91AF0-7F3A-4622-9390-1B4A9ADFDF38}"/>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3" name="Groep 322">
                <a:extLst>
                  <a:ext uri="{FF2B5EF4-FFF2-40B4-BE49-F238E27FC236}">
                    <a16:creationId xmlns:a16="http://schemas.microsoft.com/office/drawing/2014/main" id="{819F8A21-EBC7-4B0D-A9DC-6A165314D9F6}"/>
                  </a:ext>
                </a:extLst>
              </p:cNvPr>
              <p:cNvGrpSpPr/>
              <p:nvPr userDrawn="1"/>
            </p:nvGrpSpPr>
            <p:grpSpPr>
              <a:xfrm>
                <a:off x="-3254609" y="4199853"/>
                <a:ext cx="184194" cy="124747"/>
                <a:chOff x="6218544" y="2636044"/>
                <a:chExt cx="144156" cy="97631"/>
              </a:xfrm>
            </p:grpSpPr>
            <p:sp>
              <p:nvSpPr>
                <p:cNvPr id="324" name="Rechthoek 323">
                  <a:extLst>
                    <a:ext uri="{FF2B5EF4-FFF2-40B4-BE49-F238E27FC236}">
                      <a16:creationId xmlns:a16="http://schemas.microsoft.com/office/drawing/2014/main" id="{4DBCEA8C-CCE1-40BD-882F-408A5F55A275}"/>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5" name="Rechthoek 324">
                  <a:extLst>
                    <a:ext uri="{FF2B5EF4-FFF2-40B4-BE49-F238E27FC236}">
                      <a16:creationId xmlns:a16="http://schemas.microsoft.com/office/drawing/2014/main" id="{030F037E-AD56-41E0-A7C0-F82CBFE79112}"/>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Ovaal 325">
                  <a:extLst>
                    <a:ext uri="{FF2B5EF4-FFF2-40B4-BE49-F238E27FC236}">
                      <a16:creationId xmlns:a16="http://schemas.microsoft.com/office/drawing/2014/main" id="{90B69E23-91E0-402F-8A46-5617F6988FB2}"/>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7" name="Rechthoek 47">
                  <a:extLst>
                    <a:ext uri="{FF2B5EF4-FFF2-40B4-BE49-F238E27FC236}">
                      <a16:creationId xmlns:a16="http://schemas.microsoft.com/office/drawing/2014/main" id="{79D9BF43-A8DC-4836-9F8B-CF67F7B159CB}"/>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15" name="Ovaal 314">
              <a:extLst>
                <a:ext uri="{FF2B5EF4-FFF2-40B4-BE49-F238E27FC236}">
                  <a16:creationId xmlns:a16="http://schemas.microsoft.com/office/drawing/2014/main" id="{583A7BD8-F4E6-4C79-8D62-91E77ACE6C4E}"/>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6" name="Rechthoek 315">
              <a:extLst>
                <a:ext uri="{FF2B5EF4-FFF2-40B4-BE49-F238E27FC236}">
                  <a16:creationId xmlns:a16="http://schemas.microsoft.com/office/drawing/2014/main" id="{2BA81291-EEE1-4F8A-95FC-467036890D85}"/>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under the same tab.</a:t>
              </a:r>
            </a:p>
          </p:txBody>
        </p:sp>
      </p:grpSp>
      <p:grpSp>
        <p:nvGrpSpPr>
          <p:cNvPr id="218" name="INSTRUCTION">
            <a:extLst>
              <a:ext uri="{FF2B5EF4-FFF2-40B4-BE49-F238E27FC236}">
                <a16:creationId xmlns:a16="http://schemas.microsoft.com/office/drawing/2014/main" id="{A08D5B16-9FDB-4960-8922-4409F35F6E94}"/>
              </a:ext>
            </a:extLst>
          </p:cNvPr>
          <p:cNvGrpSpPr/>
          <p:nvPr userDrawn="1"/>
        </p:nvGrpSpPr>
        <p:grpSpPr>
          <a:xfrm>
            <a:off x="-3786165" y="0"/>
            <a:ext cx="3593091" cy="4641338"/>
            <a:chOff x="-3786165" y="0"/>
            <a:chExt cx="3593091" cy="4641338"/>
          </a:xfrm>
        </p:grpSpPr>
        <p:sp>
          <p:nvSpPr>
            <p:cNvPr id="219" name="Rechthoek 435">
              <a:extLst>
                <a:ext uri="{FF2B5EF4-FFF2-40B4-BE49-F238E27FC236}">
                  <a16:creationId xmlns:a16="http://schemas.microsoft.com/office/drawing/2014/main" id="{FBA89D2E-D9C6-46FB-9A30-CFD11DB4366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20" name="Ovaal 436">
              <a:extLst>
                <a:ext uri="{FF2B5EF4-FFF2-40B4-BE49-F238E27FC236}">
                  <a16:creationId xmlns:a16="http://schemas.microsoft.com/office/drawing/2014/main" id="{BA376117-F887-44C8-8C38-5F00E48CA14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1" name="Rechthoek 437">
              <a:extLst>
                <a:ext uri="{FF2B5EF4-FFF2-40B4-BE49-F238E27FC236}">
                  <a16:creationId xmlns:a16="http://schemas.microsoft.com/office/drawing/2014/main" id="{0012BF37-9A94-4D24-BDDA-C8923940072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302" name="Ovaal 438">
              <a:extLst>
                <a:ext uri="{FF2B5EF4-FFF2-40B4-BE49-F238E27FC236}">
                  <a16:creationId xmlns:a16="http://schemas.microsoft.com/office/drawing/2014/main" id="{8DE8EEB0-1570-4F01-A39C-A1CE832E884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3" name="Rechthoek 439">
              <a:extLst>
                <a:ext uri="{FF2B5EF4-FFF2-40B4-BE49-F238E27FC236}">
                  <a16:creationId xmlns:a16="http://schemas.microsoft.com/office/drawing/2014/main" id="{624C3001-5BB3-48F4-B106-7E52ABF9810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04" name="Rechthoek 440">
              <a:extLst>
                <a:ext uri="{FF2B5EF4-FFF2-40B4-BE49-F238E27FC236}">
                  <a16:creationId xmlns:a16="http://schemas.microsoft.com/office/drawing/2014/main" id="{BA174EB5-D0C6-4FF7-9E48-3887562A65FD}"/>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305" name="Ovaal 441">
              <a:extLst>
                <a:ext uri="{FF2B5EF4-FFF2-40B4-BE49-F238E27FC236}">
                  <a16:creationId xmlns:a16="http://schemas.microsoft.com/office/drawing/2014/main" id="{14B5F8A1-9086-4AF9-A230-387E4B6E492A}"/>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06" name="Rechthoek 442">
              <a:extLst>
                <a:ext uri="{FF2B5EF4-FFF2-40B4-BE49-F238E27FC236}">
                  <a16:creationId xmlns:a16="http://schemas.microsoft.com/office/drawing/2014/main" id="{2B00E5AD-5923-4ED9-BD4D-4C2F51344E0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307" name="Ovaal 443">
              <a:extLst>
                <a:ext uri="{FF2B5EF4-FFF2-40B4-BE49-F238E27FC236}">
                  <a16:creationId xmlns:a16="http://schemas.microsoft.com/office/drawing/2014/main" id="{A8B6C525-AA38-4DCC-83DA-3C1548DFB1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444">
              <a:extLst>
                <a:ext uri="{FF2B5EF4-FFF2-40B4-BE49-F238E27FC236}">
                  <a16:creationId xmlns:a16="http://schemas.microsoft.com/office/drawing/2014/main" id="{2537317D-2435-4F64-B304-6C9443A913D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363" name="Ovaal 445">
              <a:extLst>
                <a:ext uri="{FF2B5EF4-FFF2-40B4-BE49-F238E27FC236}">
                  <a16:creationId xmlns:a16="http://schemas.microsoft.com/office/drawing/2014/main" id="{CA947084-AB55-4B7C-AAFC-65877976699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446">
              <a:extLst>
                <a:ext uri="{FF2B5EF4-FFF2-40B4-BE49-F238E27FC236}">
                  <a16:creationId xmlns:a16="http://schemas.microsoft.com/office/drawing/2014/main" id="{C19A959D-AF5F-488B-A150-9BAD229CAD70}"/>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365" name="Ovaal 447">
              <a:extLst>
                <a:ext uri="{FF2B5EF4-FFF2-40B4-BE49-F238E27FC236}">
                  <a16:creationId xmlns:a16="http://schemas.microsoft.com/office/drawing/2014/main" id="{54E20019-B8A2-4648-A992-AF14CFE719D2}"/>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448">
              <a:extLst>
                <a:ext uri="{FF2B5EF4-FFF2-40B4-BE49-F238E27FC236}">
                  <a16:creationId xmlns:a16="http://schemas.microsoft.com/office/drawing/2014/main" id="{D806EA93-5C70-4780-B0D4-75BF6AC64E5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367" name="Ovaal 449">
              <a:extLst>
                <a:ext uri="{FF2B5EF4-FFF2-40B4-BE49-F238E27FC236}">
                  <a16:creationId xmlns:a16="http://schemas.microsoft.com/office/drawing/2014/main" id="{BCE17FA3-3B32-4D12-B0A6-EC1E2C7A46A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450">
              <a:extLst>
                <a:ext uri="{FF2B5EF4-FFF2-40B4-BE49-F238E27FC236}">
                  <a16:creationId xmlns:a16="http://schemas.microsoft.com/office/drawing/2014/main" id="{0E4EEE82-0D41-403D-BFD9-E96764E8B7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369" name="Ovaal 451">
              <a:extLst>
                <a:ext uri="{FF2B5EF4-FFF2-40B4-BE49-F238E27FC236}">
                  <a16:creationId xmlns:a16="http://schemas.microsoft.com/office/drawing/2014/main" id="{48A31BAB-637C-4477-9267-57ABBEBEF3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452">
              <a:extLst>
                <a:ext uri="{FF2B5EF4-FFF2-40B4-BE49-F238E27FC236}">
                  <a16:creationId xmlns:a16="http://schemas.microsoft.com/office/drawing/2014/main" id="{662BE841-C1B8-4708-BEE7-E583304165D4}"/>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371" name="Ovaal 453">
              <a:extLst>
                <a:ext uri="{FF2B5EF4-FFF2-40B4-BE49-F238E27FC236}">
                  <a16:creationId xmlns:a16="http://schemas.microsoft.com/office/drawing/2014/main" id="{CC8A9D64-A6D0-41C7-81A7-53519798D2A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454">
              <a:extLst>
                <a:ext uri="{FF2B5EF4-FFF2-40B4-BE49-F238E27FC236}">
                  <a16:creationId xmlns:a16="http://schemas.microsoft.com/office/drawing/2014/main" id="{190E92BA-6CA1-4352-97BF-3B4EAA2D22E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373" name="VOORBEELD">
              <a:extLst>
                <a:ext uri="{FF2B5EF4-FFF2-40B4-BE49-F238E27FC236}">
                  <a16:creationId xmlns:a16="http://schemas.microsoft.com/office/drawing/2014/main" id="{287D061D-2F99-4E16-A91E-4DF78DA29907}"/>
                </a:ext>
              </a:extLst>
            </p:cNvPr>
            <p:cNvGrpSpPr/>
            <p:nvPr userDrawn="1"/>
          </p:nvGrpSpPr>
          <p:grpSpPr>
            <a:xfrm>
              <a:off x="-3605171" y="458674"/>
              <a:ext cx="3234311" cy="558875"/>
              <a:chOff x="-3605171" y="458674"/>
              <a:chExt cx="3234311" cy="558875"/>
            </a:xfrm>
          </p:grpSpPr>
          <p:sp>
            <p:nvSpPr>
              <p:cNvPr id="374" name="Rechthoek 458">
                <a:extLst>
                  <a:ext uri="{FF2B5EF4-FFF2-40B4-BE49-F238E27FC236}">
                    <a16:creationId xmlns:a16="http://schemas.microsoft.com/office/drawing/2014/main" id="{911862CF-03CE-4325-846C-7DDF099313C9}"/>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5" name="Rechthoek 459">
                <a:extLst>
                  <a:ext uri="{FF2B5EF4-FFF2-40B4-BE49-F238E27FC236}">
                    <a16:creationId xmlns:a16="http://schemas.microsoft.com/office/drawing/2014/main" id="{A911AA23-9463-45EE-9FC3-87E7F318F9F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6" name="Groep 460">
                <a:extLst>
                  <a:ext uri="{FF2B5EF4-FFF2-40B4-BE49-F238E27FC236}">
                    <a16:creationId xmlns:a16="http://schemas.microsoft.com/office/drawing/2014/main" id="{A7249E4B-1626-432A-8D6C-0A3CFDA0521D}"/>
                  </a:ext>
                </a:extLst>
              </p:cNvPr>
              <p:cNvGrpSpPr/>
              <p:nvPr userDrawn="1"/>
            </p:nvGrpSpPr>
            <p:grpSpPr>
              <a:xfrm>
                <a:off x="-3386247" y="830871"/>
                <a:ext cx="139423" cy="109566"/>
                <a:chOff x="-2866744" y="827071"/>
                <a:chExt cx="168701" cy="132575"/>
              </a:xfrm>
            </p:grpSpPr>
            <p:grpSp>
              <p:nvGrpSpPr>
                <p:cNvPr id="407" name="Groep 491">
                  <a:extLst>
                    <a:ext uri="{FF2B5EF4-FFF2-40B4-BE49-F238E27FC236}">
                      <a16:creationId xmlns:a16="http://schemas.microsoft.com/office/drawing/2014/main" id="{8DCA7FE6-957A-4B59-9F88-845B886E36BD}"/>
                    </a:ext>
                  </a:extLst>
                </p:cNvPr>
                <p:cNvGrpSpPr/>
                <p:nvPr userDrawn="1"/>
              </p:nvGrpSpPr>
              <p:grpSpPr>
                <a:xfrm>
                  <a:off x="-2866744" y="827071"/>
                  <a:ext cx="168701" cy="132575"/>
                  <a:chOff x="-2866744" y="827071"/>
                  <a:chExt cx="168701" cy="132575"/>
                </a:xfrm>
              </p:grpSpPr>
              <p:cxnSp>
                <p:nvCxnSpPr>
                  <p:cNvPr id="409" name="Rechte verbindingslijn 493">
                    <a:extLst>
                      <a:ext uri="{FF2B5EF4-FFF2-40B4-BE49-F238E27FC236}">
                        <a16:creationId xmlns:a16="http://schemas.microsoft.com/office/drawing/2014/main" id="{DABAB7F1-039E-4A1E-9DE0-FD295D78304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0" name="Rechte verbindingslijn 494">
                    <a:extLst>
                      <a:ext uri="{FF2B5EF4-FFF2-40B4-BE49-F238E27FC236}">
                        <a16:creationId xmlns:a16="http://schemas.microsoft.com/office/drawing/2014/main" id="{4F5A45AE-0CB5-4BB8-B6FF-8EBF51F7216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1" name="Rechte verbindingslijn 495">
                    <a:extLst>
                      <a:ext uri="{FF2B5EF4-FFF2-40B4-BE49-F238E27FC236}">
                        <a16:creationId xmlns:a16="http://schemas.microsoft.com/office/drawing/2014/main" id="{8D95465C-8ED5-4BC1-B5F3-399EEC6CB12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2" name="Rechte verbindingslijn 496">
                    <a:extLst>
                      <a:ext uri="{FF2B5EF4-FFF2-40B4-BE49-F238E27FC236}">
                        <a16:creationId xmlns:a16="http://schemas.microsoft.com/office/drawing/2014/main" id="{FEDFF80F-B5A4-4B47-B5CE-AE32DA421BA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3" name="Rechte verbindingslijn 497">
                    <a:extLst>
                      <a:ext uri="{FF2B5EF4-FFF2-40B4-BE49-F238E27FC236}">
                        <a16:creationId xmlns:a16="http://schemas.microsoft.com/office/drawing/2014/main" id="{95216EA7-417D-4376-85C1-FBC4AF6ABFB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8" name="Pijl: rechts 492">
                  <a:extLst>
                    <a:ext uri="{FF2B5EF4-FFF2-40B4-BE49-F238E27FC236}">
                      <a16:creationId xmlns:a16="http://schemas.microsoft.com/office/drawing/2014/main" id="{3AEE8695-1127-4B95-8CF0-31D4892C2ED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461">
                <a:extLst>
                  <a:ext uri="{FF2B5EF4-FFF2-40B4-BE49-F238E27FC236}">
                    <a16:creationId xmlns:a16="http://schemas.microsoft.com/office/drawing/2014/main" id="{178DB6B6-802B-45B2-BDC6-99DD716CD85A}"/>
                  </a:ext>
                </a:extLst>
              </p:cNvPr>
              <p:cNvGrpSpPr/>
              <p:nvPr userDrawn="1"/>
            </p:nvGrpSpPr>
            <p:grpSpPr>
              <a:xfrm>
                <a:off x="-3605171" y="830871"/>
                <a:ext cx="139423" cy="109566"/>
                <a:chOff x="-2866744" y="518074"/>
                <a:chExt cx="168701" cy="132575"/>
              </a:xfrm>
            </p:grpSpPr>
            <p:grpSp>
              <p:nvGrpSpPr>
                <p:cNvPr id="400" name="Groep 484">
                  <a:extLst>
                    <a:ext uri="{FF2B5EF4-FFF2-40B4-BE49-F238E27FC236}">
                      <a16:creationId xmlns:a16="http://schemas.microsoft.com/office/drawing/2014/main" id="{7F7E8B99-080F-430C-B0E0-AF6C88F5067B}"/>
                    </a:ext>
                  </a:extLst>
                </p:cNvPr>
                <p:cNvGrpSpPr/>
                <p:nvPr userDrawn="1"/>
              </p:nvGrpSpPr>
              <p:grpSpPr>
                <a:xfrm>
                  <a:off x="-2866744" y="518074"/>
                  <a:ext cx="168701" cy="132575"/>
                  <a:chOff x="-2866744" y="518074"/>
                  <a:chExt cx="168701" cy="132575"/>
                </a:xfrm>
              </p:grpSpPr>
              <p:cxnSp>
                <p:nvCxnSpPr>
                  <p:cNvPr id="402" name="Rechte verbindingslijn 486">
                    <a:extLst>
                      <a:ext uri="{FF2B5EF4-FFF2-40B4-BE49-F238E27FC236}">
                        <a16:creationId xmlns:a16="http://schemas.microsoft.com/office/drawing/2014/main" id="{A1665E10-8A81-411C-AAA9-B60EFDF1D67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3" name="Rechte verbindingslijn 487">
                    <a:extLst>
                      <a:ext uri="{FF2B5EF4-FFF2-40B4-BE49-F238E27FC236}">
                        <a16:creationId xmlns:a16="http://schemas.microsoft.com/office/drawing/2014/main" id="{7432C17A-1C52-4B0F-95D7-9B5194AC3CD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88">
                    <a:extLst>
                      <a:ext uri="{FF2B5EF4-FFF2-40B4-BE49-F238E27FC236}">
                        <a16:creationId xmlns:a16="http://schemas.microsoft.com/office/drawing/2014/main" id="{F223785F-E455-4771-A885-49645E821CC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5" name="Rechte verbindingslijn 489">
                    <a:extLst>
                      <a:ext uri="{FF2B5EF4-FFF2-40B4-BE49-F238E27FC236}">
                        <a16:creationId xmlns:a16="http://schemas.microsoft.com/office/drawing/2014/main" id="{4D3D5594-AE14-43D6-B05C-C63DEE05266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90">
                    <a:extLst>
                      <a:ext uri="{FF2B5EF4-FFF2-40B4-BE49-F238E27FC236}">
                        <a16:creationId xmlns:a16="http://schemas.microsoft.com/office/drawing/2014/main" id="{E4769981-1203-456B-883B-510F4F4584A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1" name="Pijl: rechts 485">
                  <a:extLst>
                    <a:ext uri="{FF2B5EF4-FFF2-40B4-BE49-F238E27FC236}">
                      <a16:creationId xmlns:a16="http://schemas.microsoft.com/office/drawing/2014/main" id="{1DA36708-3B1C-4C20-A9CB-5F91DCA4AE4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8" name="Rechte verbindingslijn 462">
                <a:extLst>
                  <a:ext uri="{FF2B5EF4-FFF2-40B4-BE49-F238E27FC236}">
                    <a16:creationId xmlns:a16="http://schemas.microsoft.com/office/drawing/2014/main" id="{13D2D425-10D3-4F04-ACE4-2CA6D1AEC41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9" name="Rechte verbindingslijn 463">
                <a:extLst>
                  <a:ext uri="{FF2B5EF4-FFF2-40B4-BE49-F238E27FC236}">
                    <a16:creationId xmlns:a16="http://schemas.microsoft.com/office/drawing/2014/main" id="{8358645C-8767-4662-BE2D-87E5A0A67B0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0" name="Rechthoek 464">
                <a:extLst>
                  <a:ext uri="{FF2B5EF4-FFF2-40B4-BE49-F238E27FC236}">
                    <a16:creationId xmlns:a16="http://schemas.microsoft.com/office/drawing/2014/main" id="{416A7D75-4A26-4AD4-B413-485C529E381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1" name="Rechthoek 465">
                <a:extLst>
                  <a:ext uri="{FF2B5EF4-FFF2-40B4-BE49-F238E27FC236}">
                    <a16:creationId xmlns:a16="http://schemas.microsoft.com/office/drawing/2014/main" id="{EABB96C3-EEE0-4BBA-A722-B782A85A961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2" name="Groep 466">
                <a:extLst>
                  <a:ext uri="{FF2B5EF4-FFF2-40B4-BE49-F238E27FC236}">
                    <a16:creationId xmlns:a16="http://schemas.microsoft.com/office/drawing/2014/main" id="{022C6359-391A-4E13-B805-068DE87047BE}"/>
                  </a:ext>
                </a:extLst>
              </p:cNvPr>
              <p:cNvGrpSpPr/>
              <p:nvPr userDrawn="1"/>
            </p:nvGrpSpPr>
            <p:grpSpPr>
              <a:xfrm>
                <a:off x="-2916763" y="769168"/>
                <a:ext cx="268738" cy="248381"/>
                <a:chOff x="-2916763" y="769168"/>
                <a:chExt cx="268738" cy="248381"/>
              </a:xfrm>
            </p:grpSpPr>
            <p:sp>
              <p:nvSpPr>
                <p:cNvPr id="392" name="Rechthoek 476">
                  <a:extLst>
                    <a:ext uri="{FF2B5EF4-FFF2-40B4-BE49-F238E27FC236}">
                      <a16:creationId xmlns:a16="http://schemas.microsoft.com/office/drawing/2014/main" id="{C33835F0-F91B-40BB-977F-CE09A50FDDFC}"/>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3" name="Groep 477">
                  <a:extLst>
                    <a:ext uri="{FF2B5EF4-FFF2-40B4-BE49-F238E27FC236}">
                      <a16:creationId xmlns:a16="http://schemas.microsoft.com/office/drawing/2014/main" id="{B311D53B-3767-4EF4-99F4-257E867452E2}"/>
                    </a:ext>
                  </a:extLst>
                </p:cNvPr>
                <p:cNvGrpSpPr/>
                <p:nvPr userDrawn="1"/>
              </p:nvGrpSpPr>
              <p:grpSpPr>
                <a:xfrm>
                  <a:off x="-2866744" y="827071"/>
                  <a:ext cx="168701" cy="132575"/>
                  <a:chOff x="-2866744" y="827071"/>
                  <a:chExt cx="168701" cy="132575"/>
                </a:xfrm>
              </p:grpSpPr>
              <p:cxnSp>
                <p:nvCxnSpPr>
                  <p:cNvPr id="395" name="Rechte verbindingslijn 479">
                    <a:extLst>
                      <a:ext uri="{FF2B5EF4-FFF2-40B4-BE49-F238E27FC236}">
                        <a16:creationId xmlns:a16="http://schemas.microsoft.com/office/drawing/2014/main" id="{CF3C7F38-9E4C-400C-B709-4923773076A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6" name="Rechte verbindingslijn 480">
                    <a:extLst>
                      <a:ext uri="{FF2B5EF4-FFF2-40B4-BE49-F238E27FC236}">
                        <a16:creationId xmlns:a16="http://schemas.microsoft.com/office/drawing/2014/main" id="{2E4EBFB8-05B8-4639-8BC4-0A0B212CEAC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481">
                    <a:extLst>
                      <a:ext uri="{FF2B5EF4-FFF2-40B4-BE49-F238E27FC236}">
                        <a16:creationId xmlns:a16="http://schemas.microsoft.com/office/drawing/2014/main" id="{A745939F-2AF9-4095-91BB-EF655C3253D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8" name="Rechte verbindingslijn 482">
                    <a:extLst>
                      <a:ext uri="{FF2B5EF4-FFF2-40B4-BE49-F238E27FC236}">
                        <a16:creationId xmlns:a16="http://schemas.microsoft.com/office/drawing/2014/main" id="{F04B26E5-B2F4-4281-9FAB-B7F59B0FA7C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483">
                    <a:extLst>
                      <a:ext uri="{FF2B5EF4-FFF2-40B4-BE49-F238E27FC236}">
                        <a16:creationId xmlns:a16="http://schemas.microsoft.com/office/drawing/2014/main" id="{B4F7261B-B4A7-4F78-B63E-16B97E676FF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4" name="Pijl: rechts 478">
                  <a:extLst>
                    <a:ext uri="{FF2B5EF4-FFF2-40B4-BE49-F238E27FC236}">
                      <a16:creationId xmlns:a16="http://schemas.microsoft.com/office/drawing/2014/main" id="{AA28B083-2FE9-4F98-BBB5-3D081A392C1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3" name="Groep 467">
                <a:extLst>
                  <a:ext uri="{FF2B5EF4-FFF2-40B4-BE49-F238E27FC236}">
                    <a16:creationId xmlns:a16="http://schemas.microsoft.com/office/drawing/2014/main" id="{7C65BC21-C13C-45C1-BB9B-8D5ED902C70E}"/>
                  </a:ext>
                </a:extLst>
              </p:cNvPr>
              <p:cNvGrpSpPr/>
              <p:nvPr userDrawn="1"/>
            </p:nvGrpSpPr>
            <p:grpSpPr>
              <a:xfrm>
                <a:off x="-2916763" y="460171"/>
                <a:ext cx="268738" cy="248381"/>
                <a:chOff x="-2916763" y="460171"/>
                <a:chExt cx="268738" cy="248381"/>
              </a:xfrm>
            </p:grpSpPr>
            <p:sp>
              <p:nvSpPr>
                <p:cNvPr id="384" name="Rechthoek 468">
                  <a:extLst>
                    <a:ext uri="{FF2B5EF4-FFF2-40B4-BE49-F238E27FC236}">
                      <a16:creationId xmlns:a16="http://schemas.microsoft.com/office/drawing/2014/main" id="{679CC398-D187-4ED0-910B-047888ECCF0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5" name="Groep 469">
                  <a:extLst>
                    <a:ext uri="{FF2B5EF4-FFF2-40B4-BE49-F238E27FC236}">
                      <a16:creationId xmlns:a16="http://schemas.microsoft.com/office/drawing/2014/main" id="{A42DE78D-C1DD-4575-8917-B9A1E96F4DBD}"/>
                    </a:ext>
                  </a:extLst>
                </p:cNvPr>
                <p:cNvGrpSpPr/>
                <p:nvPr userDrawn="1"/>
              </p:nvGrpSpPr>
              <p:grpSpPr>
                <a:xfrm>
                  <a:off x="-2866744" y="518074"/>
                  <a:ext cx="168701" cy="132575"/>
                  <a:chOff x="-2866744" y="518074"/>
                  <a:chExt cx="168701" cy="132575"/>
                </a:xfrm>
              </p:grpSpPr>
              <p:cxnSp>
                <p:nvCxnSpPr>
                  <p:cNvPr id="387" name="Rechte verbindingslijn 471">
                    <a:extLst>
                      <a:ext uri="{FF2B5EF4-FFF2-40B4-BE49-F238E27FC236}">
                        <a16:creationId xmlns:a16="http://schemas.microsoft.com/office/drawing/2014/main" id="{03CFB773-6215-4B5F-9267-F697EE4EA34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8" name="Rechte verbindingslijn 472">
                    <a:extLst>
                      <a:ext uri="{FF2B5EF4-FFF2-40B4-BE49-F238E27FC236}">
                        <a16:creationId xmlns:a16="http://schemas.microsoft.com/office/drawing/2014/main" id="{3D98B350-B503-4B27-ACA1-180946FDA24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9" name="Rechte verbindingslijn 473">
                    <a:extLst>
                      <a:ext uri="{FF2B5EF4-FFF2-40B4-BE49-F238E27FC236}">
                        <a16:creationId xmlns:a16="http://schemas.microsoft.com/office/drawing/2014/main" id="{28A08692-EACA-4A1B-A7B2-87312ED38AA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0" name="Rechte verbindingslijn 474">
                    <a:extLst>
                      <a:ext uri="{FF2B5EF4-FFF2-40B4-BE49-F238E27FC236}">
                        <a16:creationId xmlns:a16="http://schemas.microsoft.com/office/drawing/2014/main" id="{F22F55E5-B1DF-4CD1-B024-5E9E672BF47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1" name="Rechte verbindingslijn 475">
                    <a:extLst>
                      <a:ext uri="{FF2B5EF4-FFF2-40B4-BE49-F238E27FC236}">
                        <a16:creationId xmlns:a16="http://schemas.microsoft.com/office/drawing/2014/main" id="{D8A9BD82-B9D1-42FE-9CFC-B3874988CF8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6" name="Pijl: rechts 470">
                  <a:extLst>
                    <a:ext uri="{FF2B5EF4-FFF2-40B4-BE49-F238E27FC236}">
                      <a16:creationId xmlns:a16="http://schemas.microsoft.com/office/drawing/2014/main" id="{270D22CC-8214-4561-891C-652ABDFB41E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4132652703"/>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LEFT + PHOTO (M)">
    <p:spTree>
      <p:nvGrpSpPr>
        <p:cNvPr id="1" name=""/>
        <p:cNvGrpSpPr/>
        <p:nvPr/>
      </p:nvGrpSpPr>
      <p:grpSpPr>
        <a:xfrm>
          <a:off x="0" y="0"/>
          <a:ext cx="0" cy="0"/>
          <a:chOff x="0" y="0"/>
          <a:chExt cx="0" cy="0"/>
        </a:xfrm>
      </p:grpSpPr>
      <p:pic>
        <p:nvPicPr>
          <p:cNvPr id="193" name="Afbeelding 192">
            <a:extLst>
              <a:ext uri="{FF2B5EF4-FFF2-40B4-BE49-F238E27FC236}">
                <a16:creationId xmlns:a16="http://schemas.microsoft.com/office/drawing/2014/main" id="{40E2594A-55E7-440A-B98B-F62AB684D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92000" y="792000"/>
            <a:ext cx="4907999" cy="416525"/>
          </a:xfrm>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92000" y="1650648"/>
            <a:ext cx="4908000"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LEFT + PHOTO (M)</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6895146" y="1218647"/>
            <a:ext cx="4900854" cy="4530788"/>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57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6499146"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6492001" y="393918"/>
            <a:ext cx="4908000" cy="4959518"/>
          </a:xfrm>
          <a:solidFill>
            <a:schemeClr val="bg1">
              <a:lumMod val="95000"/>
            </a:schemeClr>
          </a:solidFill>
        </p:spPr>
        <p:txBody>
          <a:bodyPr lIns="432000" tIns="1800000" rIns="432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186" name="Groep 185">
            <a:extLst>
              <a:ext uri="{FF2B5EF4-FFF2-40B4-BE49-F238E27FC236}">
                <a16:creationId xmlns:a16="http://schemas.microsoft.com/office/drawing/2014/main" id="{CCF1301A-10E3-4173-8897-D13E4D74A449}"/>
              </a:ext>
            </a:extLst>
          </p:cNvPr>
          <p:cNvGrpSpPr>
            <a:grpSpLocks noChangeAspect="1"/>
          </p:cNvGrpSpPr>
          <p:nvPr userDrawn="1"/>
        </p:nvGrpSpPr>
        <p:grpSpPr>
          <a:xfrm>
            <a:off x="10860556" y="6258695"/>
            <a:ext cx="683444" cy="144000"/>
            <a:chOff x="4148137" y="3019425"/>
            <a:chExt cx="3898201" cy="821340"/>
          </a:xfrm>
        </p:grpSpPr>
        <p:sp>
          <p:nvSpPr>
            <p:cNvPr id="187" name="Vrije vorm: vorm 186">
              <a:extLst>
                <a:ext uri="{FF2B5EF4-FFF2-40B4-BE49-F238E27FC236}">
                  <a16:creationId xmlns:a16="http://schemas.microsoft.com/office/drawing/2014/main" id="{5735751E-6BF8-4B61-98A0-6024BD9F9F16}"/>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188" name="Vrije vorm: vorm 187">
              <a:extLst>
                <a:ext uri="{FF2B5EF4-FFF2-40B4-BE49-F238E27FC236}">
                  <a16:creationId xmlns:a16="http://schemas.microsoft.com/office/drawing/2014/main" id="{EC895A3D-A0EC-4DB4-B02F-437317B800CD}"/>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189" name="Vrije vorm: vorm 188">
              <a:extLst>
                <a:ext uri="{FF2B5EF4-FFF2-40B4-BE49-F238E27FC236}">
                  <a16:creationId xmlns:a16="http://schemas.microsoft.com/office/drawing/2014/main" id="{D268A173-B5D7-45C7-92B6-C656389203C6}"/>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190" name="Vrije vorm: vorm 189">
              <a:extLst>
                <a:ext uri="{FF2B5EF4-FFF2-40B4-BE49-F238E27FC236}">
                  <a16:creationId xmlns:a16="http://schemas.microsoft.com/office/drawing/2014/main" id="{E748BF6C-EAF3-4D83-9A41-8D5B53FC0978}"/>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191" name="Vrije vorm: vorm 190">
              <a:extLst>
                <a:ext uri="{FF2B5EF4-FFF2-40B4-BE49-F238E27FC236}">
                  <a16:creationId xmlns:a16="http://schemas.microsoft.com/office/drawing/2014/main" id="{AD993EF1-98A9-43C5-8CBE-2FD9C043EB5E}"/>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192" name="Vrije vorm: vorm 191">
              <a:extLst>
                <a:ext uri="{FF2B5EF4-FFF2-40B4-BE49-F238E27FC236}">
                  <a16:creationId xmlns:a16="http://schemas.microsoft.com/office/drawing/2014/main" id="{4AF79532-70C2-4669-9B52-0766B65DA9E1}"/>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291" name="INSTRUCTION">
            <a:extLst>
              <a:ext uri="{FF2B5EF4-FFF2-40B4-BE49-F238E27FC236}">
                <a16:creationId xmlns:a16="http://schemas.microsoft.com/office/drawing/2014/main" id="{CF3B3362-8C33-4E32-B3AF-3D32F095C325}"/>
              </a:ext>
            </a:extLst>
          </p:cNvPr>
          <p:cNvGrpSpPr/>
          <p:nvPr userDrawn="1"/>
        </p:nvGrpSpPr>
        <p:grpSpPr>
          <a:xfrm>
            <a:off x="12377595" y="0"/>
            <a:ext cx="3693386" cy="5606414"/>
            <a:chOff x="-3786760" y="0"/>
            <a:chExt cx="3693386" cy="5606414"/>
          </a:xfrm>
        </p:grpSpPr>
        <p:sp>
          <p:nvSpPr>
            <p:cNvPr id="292" name="Rechthoek 291">
              <a:extLst>
                <a:ext uri="{FF2B5EF4-FFF2-40B4-BE49-F238E27FC236}">
                  <a16:creationId xmlns:a16="http://schemas.microsoft.com/office/drawing/2014/main" id="{755DE30C-A541-435E-9B15-A489B4C5E4A2}"/>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lvl="0">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93" name="Rechthoek 292">
              <a:extLst>
                <a:ext uri="{FF2B5EF4-FFF2-40B4-BE49-F238E27FC236}">
                  <a16:creationId xmlns:a16="http://schemas.microsoft.com/office/drawing/2014/main" id="{157AF3E9-40DE-4D78-BF90-DBF0A6BA9536}"/>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 </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294" name="Ovaal 293">
              <a:extLst>
                <a:ext uri="{FF2B5EF4-FFF2-40B4-BE49-F238E27FC236}">
                  <a16:creationId xmlns:a16="http://schemas.microsoft.com/office/drawing/2014/main" id="{E15B4C53-A781-4DDC-BD46-820817271605}"/>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5" name="Rechthoek 294">
              <a:extLst>
                <a:ext uri="{FF2B5EF4-FFF2-40B4-BE49-F238E27FC236}">
                  <a16:creationId xmlns:a16="http://schemas.microsoft.com/office/drawing/2014/main" id="{0D3C16A4-C6DE-4EA4-BF08-7AB9BD9BB52C}"/>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6" name="Ovaal 295">
              <a:extLst>
                <a:ext uri="{FF2B5EF4-FFF2-40B4-BE49-F238E27FC236}">
                  <a16:creationId xmlns:a16="http://schemas.microsoft.com/office/drawing/2014/main" id="{6A62EAAB-7F9A-401A-BB8B-2930DD123E18}"/>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7" name="Rechthoek 296">
              <a:extLst>
                <a:ext uri="{FF2B5EF4-FFF2-40B4-BE49-F238E27FC236}">
                  <a16:creationId xmlns:a16="http://schemas.microsoft.com/office/drawing/2014/main" id="{F6E4E084-CC69-4004-B722-4EB711757AF7}"/>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8" name="Groep 297">
              <a:extLst>
                <a:ext uri="{FF2B5EF4-FFF2-40B4-BE49-F238E27FC236}">
                  <a16:creationId xmlns:a16="http://schemas.microsoft.com/office/drawing/2014/main" id="{DEABBAEC-C1B1-4C04-B1A4-286463FBDEDF}"/>
                </a:ext>
              </a:extLst>
            </p:cNvPr>
            <p:cNvGrpSpPr/>
            <p:nvPr userDrawn="1"/>
          </p:nvGrpSpPr>
          <p:grpSpPr>
            <a:xfrm>
              <a:off x="-3314821" y="2368443"/>
              <a:ext cx="825500" cy="209550"/>
              <a:chOff x="13504624" y="2482850"/>
              <a:chExt cx="825500" cy="209550"/>
            </a:xfrm>
          </p:grpSpPr>
          <p:sp>
            <p:nvSpPr>
              <p:cNvPr id="348" name="Rechthoek 347">
                <a:extLst>
                  <a:ext uri="{FF2B5EF4-FFF2-40B4-BE49-F238E27FC236}">
                    <a16:creationId xmlns:a16="http://schemas.microsoft.com/office/drawing/2014/main" id="{B273068C-B951-43DB-9226-31F6D12FE33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49" name="Rechte verbindingslijn 348">
                <a:extLst>
                  <a:ext uri="{FF2B5EF4-FFF2-40B4-BE49-F238E27FC236}">
                    <a16:creationId xmlns:a16="http://schemas.microsoft.com/office/drawing/2014/main" id="{E39940F3-6566-44D6-9909-F3F66BD1584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50" name="Gelijkbenige driehoek 349">
                <a:extLst>
                  <a:ext uri="{FF2B5EF4-FFF2-40B4-BE49-F238E27FC236}">
                    <a16:creationId xmlns:a16="http://schemas.microsoft.com/office/drawing/2014/main" id="{588E6AB1-082C-4DFB-832D-FCCAB18021D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9" name="Ovaal 298">
              <a:extLst>
                <a:ext uri="{FF2B5EF4-FFF2-40B4-BE49-F238E27FC236}">
                  <a16:creationId xmlns:a16="http://schemas.microsoft.com/office/drawing/2014/main" id="{82343CE4-47EE-4515-9A15-B74D1A0F18CB}"/>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00" name="Rechthoek 299">
              <a:extLst>
                <a:ext uri="{FF2B5EF4-FFF2-40B4-BE49-F238E27FC236}">
                  <a16:creationId xmlns:a16="http://schemas.microsoft.com/office/drawing/2014/main" id="{C1DE8E00-B025-48CB-A0AC-D0F4FB29DA7C}"/>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01" name="ICOON_info">
              <a:extLst>
                <a:ext uri="{FF2B5EF4-FFF2-40B4-BE49-F238E27FC236}">
                  <a16:creationId xmlns:a16="http://schemas.microsoft.com/office/drawing/2014/main" id="{D0CCAA41-94BC-4614-9CC9-25C35AE481DC}"/>
                </a:ext>
              </a:extLst>
            </p:cNvPr>
            <p:cNvGrpSpPr/>
            <p:nvPr userDrawn="1"/>
          </p:nvGrpSpPr>
          <p:grpSpPr>
            <a:xfrm>
              <a:off x="-377059" y="4646123"/>
              <a:ext cx="283685" cy="283685"/>
              <a:chOff x="-510741" y="5913713"/>
              <a:chExt cx="267555" cy="267555"/>
            </a:xfrm>
          </p:grpSpPr>
          <p:sp>
            <p:nvSpPr>
              <p:cNvPr id="346" name="Ovaal 345">
                <a:extLst>
                  <a:ext uri="{FF2B5EF4-FFF2-40B4-BE49-F238E27FC236}">
                    <a16:creationId xmlns:a16="http://schemas.microsoft.com/office/drawing/2014/main" id="{205DA6C2-696E-45FB-8A23-4A2A2017681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7" name="Graphic 163" descr="Informatie">
                <a:extLst>
                  <a:ext uri="{FF2B5EF4-FFF2-40B4-BE49-F238E27FC236}">
                    <a16:creationId xmlns:a16="http://schemas.microsoft.com/office/drawing/2014/main" id="{A6D34BD2-158D-4A7C-92F1-D324BFD645B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02" name="Groep 301">
              <a:extLst>
                <a:ext uri="{FF2B5EF4-FFF2-40B4-BE49-F238E27FC236}">
                  <a16:creationId xmlns:a16="http://schemas.microsoft.com/office/drawing/2014/main" id="{23D80B46-FC14-48E5-BB62-57CD093E23B2}"/>
                </a:ext>
              </a:extLst>
            </p:cNvPr>
            <p:cNvGrpSpPr/>
            <p:nvPr userDrawn="1"/>
          </p:nvGrpSpPr>
          <p:grpSpPr>
            <a:xfrm>
              <a:off x="-3314821" y="1198324"/>
              <a:ext cx="1607391" cy="563933"/>
              <a:chOff x="-3314821" y="1382066"/>
              <a:chExt cx="1607391" cy="563933"/>
            </a:xfrm>
          </p:grpSpPr>
          <p:sp>
            <p:nvSpPr>
              <p:cNvPr id="321" name="Rechthoek 320">
                <a:extLst>
                  <a:ext uri="{FF2B5EF4-FFF2-40B4-BE49-F238E27FC236}">
                    <a16:creationId xmlns:a16="http://schemas.microsoft.com/office/drawing/2014/main" id="{B91B73E0-103D-425F-9B06-3D85802EA927}"/>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22" name="Rechthoek 321">
                <a:extLst>
                  <a:ext uri="{FF2B5EF4-FFF2-40B4-BE49-F238E27FC236}">
                    <a16:creationId xmlns:a16="http://schemas.microsoft.com/office/drawing/2014/main" id="{D83BEE13-E81B-441D-B01D-1C4B0DE3D0A5}"/>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3" name="Tekstvak 322">
                <a:extLst>
                  <a:ext uri="{FF2B5EF4-FFF2-40B4-BE49-F238E27FC236}">
                    <a16:creationId xmlns:a16="http://schemas.microsoft.com/office/drawing/2014/main" id="{4B31780D-2635-48DB-8147-9B847A7F6D7B}"/>
                  </a:ext>
                </a:extLst>
              </p:cNvPr>
              <p:cNvSpPr txBox="1"/>
              <p:nvPr userDrawn="1"/>
            </p:nvSpPr>
            <p:spPr>
              <a:xfrm>
                <a:off x="-3090392" y="1439224"/>
                <a:ext cx="1264727"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324" name="Tekstvak 323">
                <a:extLst>
                  <a:ext uri="{FF2B5EF4-FFF2-40B4-BE49-F238E27FC236}">
                    <a16:creationId xmlns:a16="http://schemas.microsoft.com/office/drawing/2014/main" id="{4592B8CE-5B6F-4D9C-88A2-A23B9D463BCA}"/>
                  </a:ext>
                </a:extLst>
              </p:cNvPr>
              <p:cNvSpPr txBox="1"/>
              <p:nvPr userDrawn="1"/>
            </p:nvSpPr>
            <p:spPr>
              <a:xfrm>
                <a:off x="-3090391" y="1700776"/>
                <a:ext cx="1264726"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picture…</a:t>
                </a:r>
              </a:p>
            </p:txBody>
          </p:sp>
          <p:sp>
            <p:nvSpPr>
              <p:cNvPr id="325" name="Vrije vorm: vorm 324">
                <a:extLst>
                  <a:ext uri="{FF2B5EF4-FFF2-40B4-BE49-F238E27FC236}">
                    <a16:creationId xmlns:a16="http://schemas.microsoft.com/office/drawing/2014/main" id="{57B9E07B-54D7-4B39-A297-FA288774021E}"/>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26" name="Groep 325">
                <a:extLst>
                  <a:ext uri="{FF2B5EF4-FFF2-40B4-BE49-F238E27FC236}">
                    <a16:creationId xmlns:a16="http://schemas.microsoft.com/office/drawing/2014/main" id="{56A8B4EF-B9C7-496B-A81F-4A7B2C4BA943}"/>
                  </a:ext>
                </a:extLst>
              </p:cNvPr>
              <p:cNvGrpSpPr/>
              <p:nvPr userDrawn="1"/>
            </p:nvGrpSpPr>
            <p:grpSpPr>
              <a:xfrm>
                <a:off x="-3253744" y="1427644"/>
                <a:ext cx="156925" cy="160654"/>
                <a:chOff x="3177409" y="1196372"/>
                <a:chExt cx="173010" cy="177121"/>
              </a:xfrm>
            </p:grpSpPr>
            <p:sp>
              <p:nvSpPr>
                <p:cNvPr id="336" name="Rechthoek: afgeronde hoeken 335">
                  <a:extLst>
                    <a:ext uri="{FF2B5EF4-FFF2-40B4-BE49-F238E27FC236}">
                      <a16:creationId xmlns:a16="http://schemas.microsoft.com/office/drawing/2014/main" id="{FD593DAF-06E1-4F28-926C-FE854F7595E6}"/>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7" name="Rechthoek: afgeronde hoeken 336">
                  <a:extLst>
                    <a:ext uri="{FF2B5EF4-FFF2-40B4-BE49-F238E27FC236}">
                      <a16:creationId xmlns:a16="http://schemas.microsoft.com/office/drawing/2014/main" id="{4FC78A77-DA0B-417B-A61D-EACD9F8FFA02}"/>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519259FF-B66B-4438-8911-6BA4F091C1DD}"/>
                    </a:ext>
                  </a:extLst>
                </p:cNvPr>
                <p:cNvGrpSpPr/>
                <p:nvPr userDrawn="1"/>
              </p:nvGrpSpPr>
              <p:grpSpPr>
                <a:xfrm>
                  <a:off x="3177409" y="1196372"/>
                  <a:ext cx="66573" cy="51968"/>
                  <a:chOff x="3177409" y="1196372"/>
                  <a:chExt cx="66573" cy="51968"/>
                </a:xfrm>
              </p:grpSpPr>
              <p:sp>
                <p:nvSpPr>
                  <p:cNvPr id="344" name="Rechthoek 343">
                    <a:extLst>
                      <a:ext uri="{FF2B5EF4-FFF2-40B4-BE49-F238E27FC236}">
                        <a16:creationId xmlns:a16="http://schemas.microsoft.com/office/drawing/2014/main" id="{476452E0-A583-43AE-810A-368129229161}"/>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5" name="Pijl: punthaak 344">
                    <a:extLst>
                      <a:ext uri="{FF2B5EF4-FFF2-40B4-BE49-F238E27FC236}">
                        <a16:creationId xmlns:a16="http://schemas.microsoft.com/office/drawing/2014/main" id="{9A7508CC-78D8-498C-BD88-1AE29D12B909}"/>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E904CC29-9C4E-4365-AEAE-06BA6C7861B0}"/>
                    </a:ext>
                  </a:extLst>
                </p:cNvPr>
                <p:cNvGrpSpPr/>
                <p:nvPr userDrawn="1"/>
              </p:nvGrpSpPr>
              <p:grpSpPr>
                <a:xfrm flipV="1">
                  <a:off x="3177409" y="1321525"/>
                  <a:ext cx="66573" cy="51968"/>
                  <a:chOff x="3177409" y="1196372"/>
                  <a:chExt cx="66573" cy="51968"/>
                </a:xfrm>
              </p:grpSpPr>
              <p:sp>
                <p:nvSpPr>
                  <p:cNvPr id="342" name="Rechthoek 341">
                    <a:extLst>
                      <a:ext uri="{FF2B5EF4-FFF2-40B4-BE49-F238E27FC236}">
                        <a16:creationId xmlns:a16="http://schemas.microsoft.com/office/drawing/2014/main" id="{B29D2A79-C2FD-45E3-9B4C-A486A6BC9740}"/>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3" name="Pijl: punthaak 342">
                    <a:extLst>
                      <a:ext uri="{FF2B5EF4-FFF2-40B4-BE49-F238E27FC236}">
                        <a16:creationId xmlns:a16="http://schemas.microsoft.com/office/drawing/2014/main" id="{3ED6A02A-243F-4F01-A9C3-1B2DD6E514E9}"/>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cxnSp>
              <p:nvCxnSpPr>
                <p:cNvPr id="340" name="Rechte verbindingslijn 339">
                  <a:extLst>
                    <a:ext uri="{FF2B5EF4-FFF2-40B4-BE49-F238E27FC236}">
                      <a16:creationId xmlns:a16="http://schemas.microsoft.com/office/drawing/2014/main" id="{1F9DC220-AEE3-4049-A0FD-FD94DD6FA3C6}"/>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41" name="Rechte verbindingslijn 340">
                  <a:extLst>
                    <a:ext uri="{FF2B5EF4-FFF2-40B4-BE49-F238E27FC236}">
                      <a16:creationId xmlns:a16="http://schemas.microsoft.com/office/drawing/2014/main" id="{A7741BC8-D263-4C68-83B5-D33BCCADF054}"/>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27" name="Groep 326">
                <a:extLst>
                  <a:ext uri="{FF2B5EF4-FFF2-40B4-BE49-F238E27FC236}">
                    <a16:creationId xmlns:a16="http://schemas.microsoft.com/office/drawing/2014/main" id="{1607ABEA-EDB4-4DBF-9330-F584B7C1F8C7}"/>
                  </a:ext>
                </a:extLst>
              </p:cNvPr>
              <p:cNvGrpSpPr/>
              <p:nvPr userDrawn="1"/>
            </p:nvGrpSpPr>
            <p:grpSpPr>
              <a:xfrm>
                <a:off x="-3241476" y="1674756"/>
                <a:ext cx="151083" cy="175096"/>
                <a:chOff x="3191807" y="1465204"/>
                <a:chExt cx="163374" cy="189340"/>
              </a:xfrm>
            </p:grpSpPr>
            <p:sp>
              <p:nvSpPr>
                <p:cNvPr id="328" name="Vrije vorm: vorm 327">
                  <a:extLst>
                    <a:ext uri="{FF2B5EF4-FFF2-40B4-BE49-F238E27FC236}">
                      <a16:creationId xmlns:a16="http://schemas.microsoft.com/office/drawing/2014/main" id="{713BF368-F930-4AD3-BC43-65D50A5AF152}"/>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29" name="Rechthoek: afgeronde hoeken 328">
                  <a:extLst>
                    <a:ext uri="{FF2B5EF4-FFF2-40B4-BE49-F238E27FC236}">
                      <a16:creationId xmlns:a16="http://schemas.microsoft.com/office/drawing/2014/main" id="{670B22DA-8185-4C50-B294-A39C6DCA0870}"/>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0" name="Vrije vorm: vorm 329">
                  <a:extLst>
                    <a:ext uri="{FF2B5EF4-FFF2-40B4-BE49-F238E27FC236}">
                      <a16:creationId xmlns:a16="http://schemas.microsoft.com/office/drawing/2014/main" id="{1445A828-91A6-4876-AE4E-3B744B814241}"/>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A9477F6D-6F37-4751-8EE0-94CCBAC478C0}"/>
                    </a:ext>
                  </a:extLst>
                </p:cNvPr>
                <p:cNvGrpSpPr/>
                <p:nvPr userDrawn="1"/>
              </p:nvGrpSpPr>
              <p:grpSpPr>
                <a:xfrm>
                  <a:off x="3216769" y="1504951"/>
                  <a:ext cx="138412" cy="149593"/>
                  <a:chOff x="3216769" y="1504951"/>
                  <a:chExt cx="138412" cy="149593"/>
                </a:xfrm>
              </p:grpSpPr>
              <p:sp>
                <p:nvSpPr>
                  <p:cNvPr id="332" name="Vrije vorm: vorm 331">
                    <a:extLst>
                      <a:ext uri="{FF2B5EF4-FFF2-40B4-BE49-F238E27FC236}">
                        <a16:creationId xmlns:a16="http://schemas.microsoft.com/office/drawing/2014/main" id="{E2807934-833B-4604-BCBD-950564727312}"/>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nvGrpSpPr>
                  <p:cNvPr id="333" name="Groep 332">
                    <a:extLst>
                      <a:ext uri="{FF2B5EF4-FFF2-40B4-BE49-F238E27FC236}">
                        <a16:creationId xmlns:a16="http://schemas.microsoft.com/office/drawing/2014/main" id="{717FDA9A-2D09-4C26-9A23-86540F56DEC9}"/>
                      </a:ext>
                    </a:extLst>
                  </p:cNvPr>
                  <p:cNvGrpSpPr/>
                  <p:nvPr userDrawn="1"/>
                </p:nvGrpSpPr>
                <p:grpSpPr>
                  <a:xfrm>
                    <a:off x="3216769" y="1578766"/>
                    <a:ext cx="90787" cy="75778"/>
                    <a:chOff x="3216769" y="1578766"/>
                    <a:chExt cx="90787" cy="75778"/>
                  </a:xfrm>
                </p:grpSpPr>
                <p:sp>
                  <p:nvSpPr>
                    <p:cNvPr id="334" name="Ovaal 333">
                      <a:extLst>
                        <a:ext uri="{FF2B5EF4-FFF2-40B4-BE49-F238E27FC236}">
                          <a16:creationId xmlns:a16="http://schemas.microsoft.com/office/drawing/2014/main" id="{359E7502-2DB8-431F-952D-4C766FAD807D}"/>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35" name="Gelijkbenige driehoek 34">
                      <a:extLst>
                        <a:ext uri="{FF2B5EF4-FFF2-40B4-BE49-F238E27FC236}">
                          <a16:creationId xmlns:a16="http://schemas.microsoft.com/office/drawing/2014/main" id="{2C1E8CAA-3DC4-468C-8B06-5FF9E312F470}"/>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303" name="Groep 302">
              <a:extLst>
                <a:ext uri="{FF2B5EF4-FFF2-40B4-BE49-F238E27FC236}">
                  <a16:creationId xmlns:a16="http://schemas.microsoft.com/office/drawing/2014/main" id="{FCCA5950-79E0-47B4-A976-3A6844B9D69F}"/>
                </a:ext>
              </a:extLst>
            </p:cNvPr>
            <p:cNvGrpSpPr/>
            <p:nvPr userDrawn="1"/>
          </p:nvGrpSpPr>
          <p:grpSpPr>
            <a:xfrm>
              <a:off x="-3314821" y="3524765"/>
              <a:ext cx="1108877" cy="563933"/>
              <a:chOff x="-3314821" y="3885197"/>
              <a:chExt cx="1108877" cy="563933"/>
            </a:xfrm>
          </p:grpSpPr>
          <p:sp>
            <p:nvSpPr>
              <p:cNvPr id="306" name="Rechthoek 305">
                <a:extLst>
                  <a:ext uri="{FF2B5EF4-FFF2-40B4-BE49-F238E27FC236}">
                    <a16:creationId xmlns:a16="http://schemas.microsoft.com/office/drawing/2014/main" id="{B244511F-7E06-4F86-B3B5-8B0BEC28FDCF}"/>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7" name="Rechthoek 306">
                <a:extLst>
                  <a:ext uri="{FF2B5EF4-FFF2-40B4-BE49-F238E27FC236}">
                    <a16:creationId xmlns:a16="http://schemas.microsoft.com/office/drawing/2014/main" id="{64D04246-F988-4C23-A0BD-FCC8A924373E}"/>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8" name="Tekstvak 307">
                <a:extLst>
                  <a:ext uri="{FF2B5EF4-FFF2-40B4-BE49-F238E27FC236}">
                    <a16:creationId xmlns:a16="http://schemas.microsoft.com/office/drawing/2014/main" id="{257E40BC-5342-4E94-8E74-250EC57F8E27}"/>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09" name="Tekstvak 308">
                <a:extLst>
                  <a:ext uri="{FF2B5EF4-FFF2-40B4-BE49-F238E27FC236}">
                    <a16:creationId xmlns:a16="http://schemas.microsoft.com/office/drawing/2014/main" id="{8EE7E8E7-9F37-4002-AF46-3F1366B66DB0}"/>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10" name="Vrije vorm: vorm 309">
                <a:extLst>
                  <a:ext uri="{FF2B5EF4-FFF2-40B4-BE49-F238E27FC236}">
                    <a16:creationId xmlns:a16="http://schemas.microsoft.com/office/drawing/2014/main" id="{15203A3D-0F1E-4E0F-BA2F-E6F2A1B7C509}"/>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FA0F9BBA-6749-4CEE-8F4F-5EADFF7A6D75}"/>
                  </a:ext>
                </a:extLst>
              </p:cNvPr>
              <p:cNvGrpSpPr/>
              <p:nvPr userDrawn="1"/>
            </p:nvGrpSpPr>
            <p:grpSpPr>
              <a:xfrm>
                <a:off x="-3254609" y="3946178"/>
                <a:ext cx="184194" cy="143334"/>
                <a:chOff x="6218544" y="2402421"/>
                <a:chExt cx="144156" cy="112178"/>
              </a:xfrm>
            </p:grpSpPr>
            <p:sp>
              <p:nvSpPr>
                <p:cNvPr id="317" name="Rechthoek 316">
                  <a:extLst>
                    <a:ext uri="{FF2B5EF4-FFF2-40B4-BE49-F238E27FC236}">
                      <a16:creationId xmlns:a16="http://schemas.microsoft.com/office/drawing/2014/main" id="{0211333F-E1F5-4B9C-AC89-99BD0C26D49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8" name="Rechthoek 47">
                  <a:extLst>
                    <a:ext uri="{FF2B5EF4-FFF2-40B4-BE49-F238E27FC236}">
                      <a16:creationId xmlns:a16="http://schemas.microsoft.com/office/drawing/2014/main" id="{8A9DB020-1254-4D5F-81DA-E995A9EFE68D}"/>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9" name="Rechthoek 47">
                  <a:extLst>
                    <a:ext uri="{FF2B5EF4-FFF2-40B4-BE49-F238E27FC236}">
                      <a16:creationId xmlns:a16="http://schemas.microsoft.com/office/drawing/2014/main" id="{8D268467-F7DC-401E-ABF4-32BE20644A4C}"/>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0" name="Koorde 319">
                  <a:extLst>
                    <a:ext uri="{FF2B5EF4-FFF2-40B4-BE49-F238E27FC236}">
                      <a16:creationId xmlns:a16="http://schemas.microsoft.com/office/drawing/2014/main" id="{4B4AEA71-EFAF-4B5E-96A0-9FC8E1B94D4B}"/>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5655B2CB-F21B-462B-B040-CDCD5634B3FA}"/>
                  </a:ext>
                </a:extLst>
              </p:cNvPr>
              <p:cNvGrpSpPr/>
              <p:nvPr userDrawn="1"/>
            </p:nvGrpSpPr>
            <p:grpSpPr>
              <a:xfrm>
                <a:off x="-3254609" y="4199853"/>
                <a:ext cx="184194" cy="124747"/>
                <a:chOff x="6218544" y="2636044"/>
                <a:chExt cx="144156" cy="97631"/>
              </a:xfrm>
            </p:grpSpPr>
            <p:sp>
              <p:nvSpPr>
                <p:cNvPr id="313" name="Rechthoek 312">
                  <a:extLst>
                    <a:ext uri="{FF2B5EF4-FFF2-40B4-BE49-F238E27FC236}">
                      <a16:creationId xmlns:a16="http://schemas.microsoft.com/office/drawing/2014/main" id="{BC8081D9-B963-41AB-87AA-091795521499}"/>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6CF022E3-58C8-468C-99E0-55A1DDE9507A}"/>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5" name="Ovaal 314">
                  <a:extLst>
                    <a:ext uri="{FF2B5EF4-FFF2-40B4-BE49-F238E27FC236}">
                      <a16:creationId xmlns:a16="http://schemas.microsoft.com/office/drawing/2014/main" id="{244065E9-056E-4F37-B35D-FB5731C5248C}"/>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6" name="Rechthoek 47">
                  <a:extLst>
                    <a:ext uri="{FF2B5EF4-FFF2-40B4-BE49-F238E27FC236}">
                      <a16:creationId xmlns:a16="http://schemas.microsoft.com/office/drawing/2014/main" id="{D370B6BA-0068-4B19-808E-1887C9892F35}"/>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04" name="Ovaal 303">
              <a:extLst>
                <a:ext uri="{FF2B5EF4-FFF2-40B4-BE49-F238E27FC236}">
                  <a16:creationId xmlns:a16="http://schemas.microsoft.com/office/drawing/2014/main" id="{548578B8-00BC-469C-8156-CF59E97D02AA}"/>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05" name="Rechthoek 304">
              <a:extLst>
                <a:ext uri="{FF2B5EF4-FFF2-40B4-BE49-F238E27FC236}">
                  <a16:creationId xmlns:a16="http://schemas.microsoft.com/office/drawing/2014/main" id="{7D33AB17-4424-4869-8A19-6DA3A4099093}"/>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under the same tab.</a:t>
              </a:r>
            </a:p>
          </p:txBody>
        </p:sp>
      </p:grpSp>
      <p:grpSp>
        <p:nvGrpSpPr>
          <p:cNvPr id="352" name="INSTRUCTION">
            <a:extLst>
              <a:ext uri="{FF2B5EF4-FFF2-40B4-BE49-F238E27FC236}">
                <a16:creationId xmlns:a16="http://schemas.microsoft.com/office/drawing/2014/main" id="{A0D7C13E-7D68-4BF4-92B2-6AE6FCCFCBFF}"/>
              </a:ext>
            </a:extLst>
          </p:cNvPr>
          <p:cNvGrpSpPr/>
          <p:nvPr userDrawn="1"/>
        </p:nvGrpSpPr>
        <p:grpSpPr>
          <a:xfrm>
            <a:off x="-3786165" y="0"/>
            <a:ext cx="3593091" cy="4641338"/>
            <a:chOff x="-3786165" y="0"/>
            <a:chExt cx="3593091" cy="4641338"/>
          </a:xfrm>
        </p:grpSpPr>
        <p:sp>
          <p:nvSpPr>
            <p:cNvPr id="353" name="Rechthoek 435">
              <a:extLst>
                <a:ext uri="{FF2B5EF4-FFF2-40B4-BE49-F238E27FC236}">
                  <a16:creationId xmlns:a16="http://schemas.microsoft.com/office/drawing/2014/main" id="{EA5499B0-79D4-47B4-ACA0-CBDBABAA173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436">
              <a:extLst>
                <a:ext uri="{FF2B5EF4-FFF2-40B4-BE49-F238E27FC236}">
                  <a16:creationId xmlns:a16="http://schemas.microsoft.com/office/drawing/2014/main" id="{449CD875-ED74-489C-9C18-6BF57ED634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437">
              <a:extLst>
                <a:ext uri="{FF2B5EF4-FFF2-40B4-BE49-F238E27FC236}">
                  <a16:creationId xmlns:a16="http://schemas.microsoft.com/office/drawing/2014/main" id="{142E54D0-F7B1-4182-B4C1-48CB392541CD}"/>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356" name="Ovaal 438">
              <a:extLst>
                <a:ext uri="{FF2B5EF4-FFF2-40B4-BE49-F238E27FC236}">
                  <a16:creationId xmlns:a16="http://schemas.microsoft.com/office/drawing/2014/main" id="{BD7200DE-4DF0-464A-B22A-70A8C70743DE}"/>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439">
              <a:extLst>
                <a:ext uri="{FF2B5EF4-FFF2-40B4-BE49-F238E27FC236}">
                  <a16:creationId xmlns:a16="http://schemas.microsoft.com/office/drawing/2014/main" id="{799DE032-9820-4E53-A514-B61087C7541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440">
              <a:extLst>
                <a:ext uri="{FF2B5EF4-FFF2-40B4-BE49-F238E27FC236}">
                  <a16:creationId xmlns:a16="http://schemas.microsoft.com/office/drawing/2014/main" id="{AF1874E1-3DEB-4184-8428-04C8B0EFFEE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359" name="Ovaal 441">
              <a:extLst>
                <a:ext uri="{FF2B5EF4-FFF2-40B4-BE49-F238E27FC236}">
                  <a16:creationId xmlns:a16="http://schemas.microsoft.com/office/drawing/2014/main" id="{A79DACC9-8791-4872-9B04-D100EBC44E0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442">
              <a:extLst>
                <a:ext uri="{FF2B5EF4-FFF2-40B4-BE49-F238E27FC236}">
                  <a16:creationId xmlns:a16="http://schemas.microsoft.com/office/drawing/2014/main" id="{64A21511-FA76-4F23-9FDF-058CB89D3DA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361" name="Ovaal 443">
              <a:extLst>
                <a:ext uri="{FF2B5EF4-FFF2-40B4-BE49-F238E27FC236}">
                  <a16:creationId xmlns:a16="http://schemas.microsoft.com/office/drawing/2014/main" id="{02578936-56A2-4607-9740-398492809A52}"/>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444">
              <a:extLst>
                <a:ext uri="{FF2B5EF4-FFF2-40B4-BE49-F238E27FC236}">
                  <a16:creationId xmlns:a16="http://schemas.microsoft.com/office/drawing/2014/main" id="{537D9E67-76ED-44A2-BB9C-72250F73E948}"/>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363" name="Ovaal 445">
              <a:extLst>
                <a:ext uri="{FF2B5EF4-FFF2-40B4-BE49-F238E27FC236}">
                  <a16:creationId xmlns:a16="http://schemas.microsoft.com/office/drawing/2014/main" id="{FA33631D-D50B-43FE-9CEB-F2AB9A44A12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446">
              <a:extLst>
                <a:ext uri="{FF2B5EF4-FFF2-40B4-BE49-F238E27FC236}">
                  <a16:creationId xmlns:a16="http://schemas.microsoft.com/office/drawing/2014/main" id="{520895EE-7C26-4963-825B-40156835DE39}"/>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365" name="Ovaal 447">
              <a:extLst>
                <a:ext uri="{FF2B5EF4-FFF2-40B4-BE49-F238E27FC236}">
                  <a16:creationId xmlns:a16="http://schemas.microsoft.com/office/drawing/2014/main" id="{0242E724-96E7-4481-8638-6D46A5F397D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448">
              <a:extLst>
                <a:ext uri="{FF2B5EF4-FFF2-40B4-BE49-F238E27FC236}">
                  <a16:creationId xmlns:a16="http://schemas.microsoft.com/office/drawing/2014/main" id="{69C54AD6-8009-4307-8E0E-6CC3902EA6B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367" name="Ovaal 449">
              <a:extLst>
                <a:ext uri="{FF2B5EF4-FFF2-40B4-BE49-F238E27FC236}">
                  <a16:creationId xmlns:a16="http://schemas.microsoft.com/office/drawing/2014/main" id="{66B1F197-A9F8-420B-89DA-3A4352EA115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450">
              <a:extLst>
                <a:ext uri="{FF2B5EF4-FFF2-40B4-BE49-F238E27FC236}">
                  <a16:creationId xmlns:a16="http://schemas.microsoft.com/office/drawing/2014/main" id="{96DDDDAF-2DAE-4F0C-94E9-19FFC2E82A8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369" name="Ovaal 451">
              <a:extLst>
                <a:ext uri="{FF2B5EF4-FFF2-40B4-BE49-F238E27FC236}">
                  <a16:creationId xmlns:a16="http://schemas.microsoft.com/office/drawing/2014/main" id="{0E2706DE-62C8-4BB3-A254-3D639C23A27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452">
              <a:extLst>
                <a:ext uri="{FF2B5EF4-FFF2-40B4-BE49-F238E27FC236}">
                  <a16:creationId xmlns:a16="http://schemas.microsoft.com/office/drawing/2014/main" id="{51D0F791-03D9-4E9B-88CB-66CF139D0A2C}"/>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371" name="Ovaal 453">
              <a:extLst>
                <a:ext uri="{FF2B5EF4-FFF2-40B4-BE49-F238E27FC236}">
                  <a16:creationId xmlns:a16="http://schemas.microsoft.com/office/drawing/2014/main" id="{5832D75D-9262-4038-8414-ED133AD6BAA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454">
              <a:extLst>
                <a:ext uri="{FF2B5EF4-FFF2-40B4-BE49-F238E27FC236}">
                  <a16:creationId xmlns:a16="http://schemas.microsoft.com/office/drawing/2014/main" id="{6AB6DF03-D3F1-41D9-824F-6A7A1B38057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373" name="VOORBEELD">
              <a:extLst>
                <a:ext uri="{FF2B5EF4-FFF2-40B4-BE49-F238E27FC236}">
                  <a16:creationId xmlns:a16="http://schemas.microsoft.com/office/drawing/2014/main" id="{0DE19895-4342-4BF8-A3AE-906EE05140A2}"/>
                </a:ext>
              </a:extLst>
            </p:cNvPr>
            <p:cNvGrpSpPr/>
            <p:nvPr userDrawn="1"/>
          </p:nvGrpSpPr>
          <p:grpSpPr>
            <a:xfrm>
              <a:off x="-3605171" y="458674"/>
              <a:ext cx="3234311" cy="558875"/>
              <a:chOff x="-3605171" y="458674"/>
              <a:chExt cx="3234311" cy="558875"/>
            </a:xfrm>
          </p:grpSpPr>
          <p:sp>
            <p:nvSpPr>
              <p:cNvPr id="374" name="Rechthoek 458">
                <a:extLst>
                  <a:ext uri="{FF2B5EF4-FFF2-40B4-BE49-F238E27FC236}">
                    <a16:creationId xmlns:a16="http://schemas.microsoft.com/office/drawing/2014/main" id="{66F15957-FFAA-4AE8-845A-7BEAEFBDD70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5" name="Rechthoek 459">
                <a:extLst>
                  <a:ext uri="{FF2B5EF4-FFF2-40B4-BE49-F238E27FC236}">
                    <a16:creationId xmlns:a16="http://schemas.microsoft.com/office/drawing/2014/main" id="{2420397C-4648-4A52-AE44-62050CDEA75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6" name="Groep 460">
                <a:extLst>
                  <a:ext uri="{FF2B5EF4-FFF2-40B4-BE49-F238E27FC236}">
                    <a16:creationId xmlns:a16="http://schemas.microsoft.com/office/drawing/2014/main" id="{6D0B3451-AD81-4060-8DF1-FDA8CAED6A9A}"/>
                  </a:ext>
                </a:extLst>
              </p:cNvPr>
              <p:cNvGrpSpPr/>
              <p:nvPr userDrawn="1"/>
            </p:nvGrpSpPr>
            <p:grpSpPr>
              <a:xfrm>
                <a:off x="-3386247" y="830871"/>
                <a:ext cx="139423" cy="109566"/>
                <a:chOff x="-2866744" y="827071"/>
                <a:chExt cx="168701" cy="132575"/>
              </a:xfrm>
            </p:grpSpPr>
            <p:grpSp>
              <p:nvGrpSpPr>
                <p:cNvPr id="407" name="Groep 491">
                  <a:extLst>
                    <a:ext uri="{FF2B5EF4-FFF2-40B4-BE49-F238E27FC236}">
                      <a16:creationId xmlns:a16="http://schemas.microsoft.com/office/drawing/2014/main" id="{24E5FA6E-834A-4CB2-8419-FABDACBDAFF6}"/>
                    </a:ext>
                  </a:extLst>
                </p:cNvPr>
                <p:cNvGrpSpPr/>
                <p:nvPr userDrawn="1"/>
              </p:nvGrpSpPr>
              <p:grpSpPr>
                <a:xfrm>
                  <a:off x="-2866744" y="827071"/>
                  <a:ext cx="168701" cy="132575"/>
                  <a:chOff x="-2866744" y="827071"/>
                  <a:chExt cx="168701" cy="132575"/>
                </a:xfrm>
              </p:grpSpPr>
              <p:cxnSp>
                <p:nvCxnSpPr>
                  <p:cNvPr id="409" name="Rechte verbindingslijn 493">
                    <a:extLst>
                      <a:ext uri="{FF2B5EF4-FFF2-40B4-BE49-F238E27FC236}">
                        <a16:creationId xmlns:a16="http://schemas.microsoft.com/office/drawing/2014/main" id="{28C069E5-BB26-4108-940B-3B044B51B30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0" name="Rechte verbindingslijn 494">
                    <a:extLst>
                      <a:ext uri="{FF2B5EF4-FFF2-40B4-BE49-F238E27FC236}">
                        <a16:creationId xmlns:a16="http://schemas.microsoft.com/office/drawing/2014/main" id="{ED0723AB-201F-4FF1-A09A-943CAFE136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1" name="Rechte verbindingslijn 495">
                    <a:extLst>
                      <a:ext uri="{FF2B5EF4-FFF2-40B4-BE49-F238E27FC236}">
                        <a16:creationId xmlns:a16="http://schemas.microsoft.com/office/drawing/2014/main" id="{B1B162EB-8B1E-4426-B4A3-57CF8C1ECF3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2" name="Rechte verbindingslijn 496">
                    <a:extLst>
                      <a:ext uri="{FF2B5EF4-FFF2-40B4-BE49-F238E27FC236}">
                        <a16:creationId xmlns:a16="http://schemas.microsoft.com/office/drawing/2014/main" id="{2AE6674F-BD1B-4DDE-B82E-B63A1DAE93E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3" name="Rechte verbindingslijn 497">
                    <a:extLst>
                      <a:ext uri="{FF2B5EF4-FFF2-40B4-BE49-F238E27FC236}">
                        <a16:creationId xmlns:a16="http://schemas.microsoft.com/office/drawing/2014/main" id="{9614831D-39D1-42E8-94E0-E6971F2FBD1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8" name="Pijl: rechts 492">
                  <a:extLst>
                    <a:ext uri="{FF2B5EF4-FFF2-40B4-BE49-F238E27FC236}">
                      <a16:creationId xmlns:a16="http://schemas.microsoft.com/office/drawing/2014/main" id="{CA59BD9A-A4A1-437D-82F6-2851612D771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461">
                <a:extLst>
                  <a:ext uri="{FF2B5EF4-FFF2-40B4-BE49-F238E27FC236}">
                    <a16:creationId xmlns:a16="http://schemas.microsoft.com/office/drawing/2014/main" id="{A6C8F771-5AA0-4E39-9C56-2282B974FD5F}"/>
                  </a:ext>
                </a:extLst>
              </p:cNvPr>
              <p:cNvGrpSpPr/>
              <p:nvPr userDrawn="1"/>
            </p:nvGrpSpPr>
            <p:grpSpPr>
              <a:xfrm>
                <a:off x="-3605171" y="830871"/>
                <a:ext cx="139423" cy="109566"/>
                <a:chOff x="-2866744" y="518074"/>
                <a:chExt cx="168701" cy="132575"/>
              </a:xfrm>
            </p:grpSpPr>
            <p:grpSp>
              <p:nvGrpSpPr>
                <p:cNvPr id="400" name="Groep 484">
                  <a:extLst>
                    <a:ext uri="{FF2B5EF4-FFF2-40B4-BE49-F238E27FC236}">
                      <a16:creationId xmlns:a16="http://schemas.microsoft.com/office/drawing/2014/main" id="{08DDB0B3-3992-476B-9BB1-E14D7CB77450}"/>
                    </a:ext>
                  </a:extLst>
                </p:cNvPr>
                <p:cNvGrpSpPr/>
                <p:nvPr userDrawn="1"/>
              </p:nvGrpSpPr>
              <p:grpSpPr>
                <a:xfrm>
                  <a:off x="-2866744" y="518074"/>
                  <a:ext cx="168701" cy="132575"/>
                  <a:chOff x="-2866744" y="518074"/>
                  <a:chExt cx="168701" cy="132575"/>
                </a:xfrm>
              </p:grpSpPr>
              <p:cxnSp>
                <p:nvCxnSpPr>
                  <p:cNvPr id="402" name="Rechte verbindingslijn 486">
                    <a:extLst>
                      <a:ext uri="{FF2B5EF4-FFF2-40B4-BE49-F238E27FC236}">
                        <a16:creationId xmlns:a16="http://schemas.microsoft.com/office/drawing/2014/main" id="{550F4FD4-FE4F-455F-BDDE-EFB474C0294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3" name="Rechte verbindingslijn 487">
                    <a:extLst>
                      <a:ext uri="{FF2B5EF4-FFF2-40B4-BE49-F238E27FC236}">
                        <a16:creationId xmlns:a16="http://schemas.microsoft.com/office/drawing/2014/main" id="{2962FD04-D392-4D12-B737-60368694056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88">
                    <a:extLst>
                      <a:ext uri="{FF2B5EF4-FFF2-40B4-BE49-F238E27FC236}">
                        <a16:creationId xmlns:a16="http://schemas.microsoft.com/office/drawing/2014/main" id="{41C8295F-46E0-4DE4-B154-3757FF46B89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5" name="Rechte verbindingslijn 489">
                    <a:extLst>
                      <a:ext uri="{FF2B5EF4-FFF2-40B4-BE49-F238E27FC236}">
                        <a16:creationId xmlns:a16="http://schemas.microsoft.com/office/drawing/2014/main" id="{80987D15-0D42-43E9-9459-E7F3A03C114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90">
                    <a:extLst>
                      <a:ext uri="{FF2B5EF4-FFF2-40B4-BE49-F238E27FC236}">
                        <a16:creationId xmlns:a16="http://schemas.microsoft.com/office/drawing/2014/main" id="{56624BBB-CAD0-4359-8C43-19C18E54996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1" name="Pijl: rechts 485">
                  <a:extLst>
                    <a:ext uri="{FF2B5EF4-FFF2-40B4-BE49-F238E27FC236}">
                      <a16:creationId xmlns:a16="http://schemas.microsoft.com/office/drawing/2014/main" id="{A6DE5F3B-5F72-4698-85B1-A7CC68B9EC6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8" name="Rechte verbindingslijn 462">
                <a:extLst>
                  <a:ext uri="{FF2B5EF4-FFF2-40B4-BE49-F238E27FC236}">
                    <a16:creationId xmlns:a16="http://schemas.microsoft.com/office/drawing/2014/main" id="{56579B73-069E-4AA8-87D3-8F9AC964203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9" name="Rechte verbindingslijn 463">
                <a:extLst>
                  <a:ext uri="{FF2B5EF4-FFF2-40B4-BE49-F238E27FC236}">
                    <a16:creationId xmlns:a16="http://schemas.microsoft.com/office/drawing/2014/main" id="{EBE7B602-46BD-4B05-848B-E834195FFC0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0" name="Rechthoek 464">
                <a:extLst>
                  <a:ext uri="{FF2B5EF4-FFF2-40B4-BE49-F238E27FC236}">
                    <a16:creationId xmlns:a16="http://schemas.microsoft.com/office/drawing/2014/main" id="{C8383A7C-DAD8-4931-9E6F-3BEE20C10C14}"/>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1" name="Rechthoek 465">
                <a:extLst>
                  <a:ext uri="{FF2B5EF4-FFF2-40B4-BE49-F238E27FC236}">
                    <a16:creationId xmlns:a16="http://schemas.microsoft.com/office/drawing/2014/main" id="{FD2DBBE5-0EB4-4F99-9D83-6862AAF6071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2" name="Groep 466">
                <a:extLst>
                  <a:ext uri="{FF2B5EF4-FFF2-40B4-BE49-F238E27FC236}">
                    <a16:creationId xmlns:a16="http://schemas.microsoft.com/office/drawing/2014/main" id="{90DD19DE-E5B1-4CAE-B686-A3155282E972}"/>
                  </a:ext>
                </a:extLst>
              </p:cNvPr>
              <p:cNvGrpSpPr/>
              <p:nvPr userDrawn="1"/>
            </p:nvGrpSpPr>
            <p:grpSpPr>
              <a:xfrm>
                <a:off x="-2916763" y="769168"/>
                <a:ext cx="268738" cy="248381"/>
                <a:chOff x="-2916763" y="769168"/>
                <a:chExt cx="268738" cy="248381"/>
              </a:xfrm>
            </p:grpSpPr>
            <p:sp>
              <p:nvSpPr>
                <p:cNvPr id="392" name="Rechthoek 476">
                  <a:extLst>
                    <a:ext uri="{FF2B5EF4-FFF2-40B4-BE49-F238E27FC236}">
                      <a16:creationId xmlns:a16="http://schemas.microsoft.com/office/drawing/2014/main" id="{BA15F4BE-2C05-409F-8655-8BFAA0AF721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3" name="Groep 477">
                  <a:extLst>
                    <a:ext uri="{FF2B5EF4-FFF2-40B4-BE49-F238E27FC236}">
                      <a16:creationId xmlns:a16="http://schemas.microsoft.com/office/drawing/2014/main" id="{B80C1D14-95FA-4BAE-9B1E-0DA0CBAAA3EA}"/>
                    </a:ext>
                  </a:extLst>
                </p:cNvPr>
                <p:cNvGrpSpPr/>
                <p:nvPr userDrawn="1"/>
              </p:nvGrpSpPr>
              <p:grpSpPr>
                <a:xfrm>
                  <a:off x="-2866744" y="827071"/>
                  <a:ext cx="168701" cy="132575"/>
                  <a:chOff x="-2866744" y="827071"/>
                  <a:chExt cx="168701" cy="132575"/>
                </a:xfrm>
              </p:grpSpPr>
              <p:cxnSp>
                <p:nvCxnSpPr>
                  <p:cNvPr id="395" name="Rechte verbindingslijn 479">
                    <a:extLst>
                      <a:ext uri="{FF2B5EF4-FFF2-40B4-BE49-F238E27FC236}">
                        <a16:creationId xmlns:a16="http://schemas.microsoft.com/office/drawing/2014/main" id="{88AF6E6F-4E10-42AF-B671-A1D7DAFCFBB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6" name="Rechte verbindingslijn 480">
                    <a:extLst>
                      <a:ext uri="{FF2B5EF4-FFF2-40B4-BE49-F238E27FC236}">
                        <a16:creationId xmlns:a16="http://schemas.microsoft.com/office/drawing/2014/main" id="{E4A837AD-EFA0-4638-8BB5-D8D87FC482A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481">
                    <a:extLst>
                      <a:ext uri="{FF2B5EF4-FFF2-40B4-BE49-F238E27FC236}">
                        <a16:creationId xmlns:a16="http://schemas.microsoft.com/office/drawing/2014/main" id="{72BF8DAD-E185-4444-B9E5-0EE3DD5869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8" name="Rechte verbindingslijn 482">
                    <a:extLst>
                      <a:ext uri="{FF2B5EF4-FFF2-40B4-BE49-F238E27FC236}">
                        <a16:creationId xmlns:a16="http://schemas.microsoft.com/office/drawing/2014/main" id="{C48A0686-041B-4393-909E-EC196971D30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483">
                    <a:extLst>
                      <a:ext uri="{FF2B5EF4-FFF2-40B4-BE49-F238E27FC236}">
                        <a16:creationId xmlns:a16="http://schemas.microsoft.com/office/drawing/2014/main" id="{CCAC7D47-FC6D-40E0-8442-FF880E6A4BA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4" name="Pijl: rechts 478">
                  <a:extLst>
                    <a:ext uri="{FF2B5EF4-FFF2-40B4-BE49-F238E27FC236}">
                      <a16:creationId xmlns:a16="http://schemas.microsoft.com/office/drawing/2014/main" id="{5809BFB8-96DF-449F-A5F0-764D5BD05BF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3" name="Groep 467">
                <a:extLst>
                  <a:ext uri="{FF2B5EF4-FFF2-40B4-BE49-F238E27FC236}">
                    <a16:creationId xmlns:a16="http://schemas.microsoft.com/office/drawing/2014/main" id="{63310B36-3F68-484C-A175-FB172C079245}"/>
                  </a:ext>
                </a:extLst>
              </p:cNvPr>
              <p:cNvGrpSpPr/>
              <p:nvPr userDrawn="1"/>
            </p:nvGrpSpPr>
            <p:grpSpPr>
              <a:xfrm>
                <a:off x="-2916763" y="460171"/>
                <a:ext cx="268738" cy="248381"/>
                <a:chOff x="-2916763" y="460171"/>
                <a:chExt cx="268738" cy="248381"/>
              </a:xfrm>
            </p:grpSpPr>
            <p:sp>
              <p:nvSpPr>
                <p:cNvPr id="384" name="Rechthoek 468">
                  <a:extLst>
                    <a:ext uri="{FF2B5EF4-FFF2-40B4-BE49-F238E27FC236}">
                      <a16:creationId xmlns:a16="http://schemas.microsoft.com/office/drawing/2014/main" id="{2418BBC6-E4DF-4516-9F13-2D9CD777167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5" name="Groep 469">
                  <a:extLst>
                    <a:ext uri="{FF2B5EF4-FFF2-40B4-BE49-F238E27FC236}">
                      <a16:creationId xmlns:a16="http://schemas.microsoft.com/office/drawing/2014/main" id="{4FB2AB42-2E29-4837-ADC9-FEDD15A37DB8}"/>
                    </a:ext>
                  </a:extLst>
                </p:cNvPr>
                <p:cNvGrpSpPr/>
                <p:nvPr userDrawn="1"/>
              </p:nvGrpSpPr>
              <p:grpSpPr>
                <a:xfrm>
                  <a:off x="-2866744" y="518074"/>
                  <a:ext cx="168701" cy="132575"/>
                  <a:chOff x="-2866744" y="518074"/>
                  <a:chExt cx="168701" cy="132575"/>
                </a:xfrm>
              </p:grpSpPr>
              <p:cxnSp>
                <p:nvCxnSpPr>
                  <p:cNvPr id="387" name="Rechte verbindingslijn 471">
                    <a:extLst>
                      <a:ext uri="{FF2B5EF4-FFF2-40B4-BE49-F238E27FC236}">
                        <a16:creationId xmlns:a16="http://schemas.microsoft.com/office/drawing/2014/main" id="{0EBBB80C-B3BC-4145-98AF-886B842EF02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8" name="Rechte verbindingslijn 472">
                    <a:extLst>
                      <a:ext uri="{FF2B5EF4-FFF2-40B4-BE49-F238E27FC236}">
                        <a16:creationId xmlns:a16="http://schemas.microsoft.com/office/drawing/2014/main" id="{77285E86-B1AA-4563-ABB5-A20E46A40C3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9" name="Rechte verbindingslijn 473">
                    <a:extLst>
                      <a:ext uri="{FF2B5EF4-FFF2-40B4-BE49-F238E27FC236}">
                        <a16:creationId xmlns:a16="http://schemas.microsoft.com/office/drawing/2014/main" id="{E47C4CCB-39BB-4EC3-95A8-7D15B054E84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0" name="Rechte verbindingslijn 474">
                    <a:extLst>
                      <a:ext uri="{FF2B5EF4-FFF2-40B4-BE49-F238E27FC236}">
                        <a16:creationId xmlns:a16="http://schemas.microsoft.com/office/drawing/2014/main" id="{63F5255A-0BFA-4414-BAF1-FDB70319DB9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1" name="Rechte verbindingslijn 475">
                    <a:extLst>
                      <a:ext uri="{FF2B5EF4-FFF2-40B4-BE49-F238E27FC236}">
                        <a16:creationId xmlns:a16="http://schemas.microsoft.com/office/drawing/2014/main" id="{EBCFB949-0318-4F74-8782-A562E2EAFB7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6" name="Pijl: rechts 470">
                  <a:extLst>
                    <a:ext uri="{FF2B5EF4-FFF2-40B4-BE49-F238E27FC236}">
                      <a16:creationId xmlns:a16="http://schemas.microsoft.com/office/drawing/2014/main" id="{FDE2B87E-68AC-4357-8CEB-EF3FA5E8737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518698982"/>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LEFT + PHOTO (L)">
    <p:spTree>
      <p:nvGrpSpPr>
        <p:cNvPr id="1" name=""/>
        <p:cNvGrpSpPr/>
        <p:nvPr/>
      </p:nvGrpSpPr>
      <p:grpSpPr>
        <a:xfrm>
          <a:off x="0" y="0"/>
          <a:ext cx="0" cy="0"/>
          <a:chOff x="0" y="0"/>
          <a:chExt cx="0" cy="0"/>
        </a:xfrm>
      </p:grpSpPr>
      <p:pic>
        <p:nvPicPr>
          <p:cNvPr id="20" name="Afbeelding 19">
            <a:extLst>
              <a:ext uri="{FF2B5EF4-FFF2-40B4-BE49-F238E27FC236}">
                <a16:creationId xmlns:a16="http://schemas.microsoft.com/office/drawing/2014/main" id="{670A5E8A-7F0C-4FCF-AFB1-4359E9631F1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92001" y="792000"/>
            <a:ext cx="3707487" cy="416525"/>
          </a:xfrm>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92001" y="1650648"/>
            <a:ext cx="3707488"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LEFT + PHOTO (L)</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5291488" y="1650648"/>
            <a:ext cx="6504512" cy="3698532"/>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449949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5291489"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9B86544-F4C3-4740-9324-EB588FA332F2}"/>
                </a:ext>
              </a:extLst>
            </p:cNvPr>
            <p:cNvSpPr/>
            <p:nvPr userDrawn="1"/>
          </p:nvSpPr>
          <p:spPr>
            <a:xfrm>
              <a:off x="-12032" y="5353435"/>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5687489" y="393918"/>
            <a:ext cx="5712512" cy="5351262"/>
          </a:xfrm>
          <a:solidFill>
            <a:schemeClr val="bg1">
              <a:lumMod val="95000"/>
            </a:schemeClr>
          </a:solidFill>
        </p:spPr>
        <p:txBody>
          <a:bodyPr lIns="432000" tIns="1980000" rIns="432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188" name="Groep 187">
            <a:extLst>
              <a:ext uri="{FF2B5EF4-FFF2-40B4-BE49-F238E27FC236}">
                <a16:creationId xmlns:a16="http://schemas.microsoft.com/office/drawing/2014/main" id="{4F8FF244-F2EC-40CD-B02E-7E5D83072D1B}"/>
              </a:ext>
            </a:extLst>
          </p:cNvPr>
          <p:cNvGrpSpPr>
            <a:grpSpLocks noChangeAspect="1"/>
          </p:cNvGrpSpPr>
          <p:nvPr userDrawn="1"/>
        </p:nvGrpSpPr>
        <p:grpSpPr>
          <a:xfrm>
            <a:off x="10860556" y="6258695"/>
            <a:ext cx="683444" cy="144000"/>
            <a:chOff x="4148137" y="3019425"/>
            <a:chExt cx="3898201" cy="821340"/>
          </a:xfrm>
        </p:grpSpPr>
        <p:sp>
          <p:nvSpPr>
            <p:cNvPr id="189" name="Vrije vorm: vorm 188">
              <a:extLst>
                <a:ext uri="{FF2B5EF4-FFF2-40B4-BE49-F238E27FC236}">
                  <a16:creationId xmlns:a16="http://schemas.microsoft.com/office/drawing/2014/main" id="{B7FF15A7-259A-4152-86A5-17263174BB67}"/>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190" name="Vrije vorm: vorm 189">
              <a:extLst>
                <a:ext uri="{FF2B5EF4-FFF2-40B4-BE49-F238E27FC236}">
                  <a16:creationId xmlns:a16="http://schemas.microsoft.com/office/drawing/2014/main" id="{F2AC3039-DBB1-4F44-BD54-E4C823FF698A}"/>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191" name="Vrije vorm: vorm 190">
              <a:extLst>
                <a:ext uri="{FF2B5EF4-FFF2-40B4-BE49-F238E27FC236}">
                  <a16:creationId xmlns:a16="http://schemas.microsoft.com/office/drawing/2014/main" id="{416C6E49-237B-4A23-88B3-98F716958CA0}"/>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192" name="Vrije vorm: vorm 191">
              <a:extLst>
                <a:ext uri="{FF2B5EF4-FFF2-40B4-BE49-F238E27FC236}">
                  <a16:creationId xmlns:a16="http://schemas.microsoft.com/office/drawing/2014/main" id="{42C99A95-4455-40D4-80C6-2B2149071340}"/>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193" name="Vrije vorm: vorm 192">
              <a:extLst>
                <a:ext uri="{FF2B5EF4-FFF2-40B4-BE49-F238E27FC236}">
                  <a16:creationId xmlns:a16="http://schemas.microsoft.com/office/drawing/2014/main" id="{EA142B2E-5C6E-4CF1-8AC5-F2A417A5013C}"/>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194" name="Vrije vorm: vorm 193">
              <a:extLst>
                <a:ext uri="{FF2B5EF4-FFF2-40B4-BE49-F238E27FC236}">
                  <a16:creationId xmlns:a16="http://schemas.microsoft.com/office/drawing/2014/main" id="{C11F7ED7-0469-4A0E-BF9D-BF809D1F3D0E}"/>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291" name="INSTRUCTION">
            <a:extLst>
              <a:ext uri="{FF2B5EF4-FFF2-40B4-BE49-F238E27FC236}">
                <a16:creationId xmlns:a16="http://schemas.microsoft.com/office/drawing/2014/main" id="{C10BFA72-4E88-4BC4-83F3-1A0D6AE50C12}"/>
              </a:ext>
            </a:extLst>
          </p:cNvPr>
          <p:cNvGrpSpPr/>
          <p:nvPr userDrawn="1"/>
        </p:nvGrpSpPr>
        <p:grpSpPr>
          <a:xfrm>
            <a:off x="12377595" y="0"/>
            <a:ext cx="3693386" cy="5606414"/>
            <a:chOff x="-3786760" y="0"/>
            <a:chExt cx="3693386" cy="5606414"/>
          </a:xfrm>
        </p:grpSpPr>
        <p:sp>
          <p:nvSpPr>
            <p:cNvPr id="292" name="Rechthoek 291">
              <a:extLst>
                <a:ext uri="{FF2B5EF4-FFF2-40B4-BE49-F238E27FC236}">
                  <a16:creationId xmlns:a16="http://schemas.microsoft.com/office/drawing/2014/main" id="{6CE335B0-AC5A-4679-A57A-E24CE92B06B6}"/>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lvl="0">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93" name="Rechthoek 292">
              <a:extLst>
                <a:ext uri="{FF2B5EF4-FFF2-40B4-BE49-F238E27FC236}">
                  <a16:creationId xmlns:a16="http://schemas.microsoft.com/office/drawing/2014/main" id="{3069E5DA-4E7F-4FFD-AD75-5C7501828596}"/>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 </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294" name="Ovaal 293">
              <a:extLst>
                <a:ext uri="{FF2B5EF4-FFF2-40B4-BE49-F238E27FC236}">
                  <a16:creationId xmlns:a16="http://schemas.microsoft.com/office/drawing/2014/main" id="{3B2BC12D-9040-40BA-9F93-3259300D0DC2}"/>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5" name="Rechthoek 294">
              <a:extLst>
                <a:ext uri="{FF2B5EF4-FFF2-40B4-BE49-F238E27FC236}">
                  <a16:creationId xmlns:a16="http://schemas.microsoft.com/office/drawing/2014/main" id="{7E54D393-79A0-425F-93BC-3D998EDBF71C}"/>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6" name="Ovaal 295">
              <a:extLst>
                <a:ext uri="{FF2B5EF4-FFF2-40B4-BE49-F238E27FC236}">
                  <a16:creationId xmlns:a16="http://schemas.microsoft.com/office/drawing/2014/main" id="{AC83648E-426A-487B-8168-514449DFF8EC}"/>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7" name="Rechthoek 296">
              <a:extLst>
                <a:ext uri="{FF2B5EF4-FFF2-40B4-BE49-F238E27FC236}">
                  <a16:creationId xmlns:a16="http://schemas.microsoft.com/office/drawing/2014/main" id="{7DB36001-025D-4AFC-975D-9B1F761C1E02}"/>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8" name="Groep 297">
              <a:extLst>
                <a:ext uri="{FF2B5EF4-FFF2-40B4-BE49-F238E27FC236}">
                  <a16:creationId xmlns:a16="http://schemas.microsoft.com/office/drawing/2014/main" id="{2E5C2170-7BE4-4E2E-9F27-B7CE79CA3952}"/>
                </a:ext>
              </a:extLst>
            </p:cNvPr>
            <p:cNvGrpSpPr/>
            <p:nvPr userDrawn="1"/>
          </p:nvGrpSpPr>
          <p:grpSpPr>
            <a:xfrm>
              <a:off x="-3314821" y="2368443"/>
              <a:ext cx="825500" cy="209550"/>
              <a:chOff x="13504624" y="2482850"/>
              <a:chExt cx="825500" cy="209550"/>
            </a:xfrm>
          </p:grpSpPr>
          <p:sp>
            <p:nvSpPr>
              <p:cNvPr id="348" name="Rechthoek 347">
                <a:extLst>
                  <a:ext uri="{FF2B5EF4-FFF2-40B4-BE49-F238E27FC236}">
                    <a16:creationId xmlns:a16="http://schemas.microsoft.com/office/drawing/2014/main" id="{4B189E5C-497C-4A58-9D70-1E527866A4A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49" name="Rechte verbindingslijn 348">
                <a:extLst>
                  <a:ext uri="{FF2B5EF4-FFF2-40B4-BE49-F238E27FC236}">
                    <a16:creationId xmlns:a16="http://schemas.microsoft.com/office/drawing/2014/main" id="{B6D3CE02-7C8E-4B59-9A57-4DE974DDF85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50" name="Gelijkbenige driehoek 349">
                <a:extLst>
                  <a:ext uri="{FF2B5EF4-FFF2-40B4-BE49-F238E27FC236}">
                    <a16:creationId xmlns:a16="http://schemas.microsoft.com/office/drawing/2014/main" id="{05336F35-29B3-445F-8389-007ED0E54AB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9" name="Ovaal 298">
              <a:extLst>
                <a:ext uri="{FF2B5EF4-FFF2-40B4-BE49-F238E27FC236}">
                  <a16:creationId xmlns:a16="http://schemas.microsoft.com/office/drawing/2014/main" id="{AE4CA9F3-AD20-4514-810D-C7622B0C25A0}"/>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00" name="Rechthoek 299">
              <a:extLst>
                <a:ext uri="{FF2B5EF4-FFF2-40B4-BE49-F238E27FC236}">
                  <a16:creationId xmlns:a16="http://schemas.microsoft.com/office/drawing/2014/main" id="{162A73FA-001E-40C3-AB5D-237991E785E4}"/>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01" name="ICOON_info">
              <a:extLst>
                <a:ext uri="{FF2B5EF4-FFF2-40B4-BE49-F238E27FC236}">
                  <a16:creationId xmlns:a16="http://schemas.microsoft.com/office/drawing/2014/main" id="{77E070C0-2BDA-4034-BB60-74F5C56B2E7B}"/>
                </a:ext>
              </a:extLst>
            </p:cNvPr>
            <p:cNvGrpSpPr/>
            <p:nvPr userDrawn="1"/>
          </p:nvGrpSpPr>
          <p:grpSpPr>
            <a:xfrm>
              <a:off x="-377059" y="4646123"/>
              <a:ext cx="283685" cy="283685"/>
              <a:chOff x="-510741" y="5913713"/>
              <a:chExt cx="267555" cy="267555"/>
            </a:xfrm>
          </p:grpSpPr>
          <p:sp>
            <p:nvSpPr>
              <p:cNvPr id="346" name="Ovaal 345">
                <a:extLst>
                  <a:ext uri="{FF2B5EF4-FFF2-40B4-BE49-F238E27FC236}">
                    <a16:creationId xmlns:a16="http://schemas.microsoft.com/office/drawing/2014/main" id="{45F3E501-5D88-4FD5-87E9-AF0CE020F92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7" name="Graphic 163" descr="Informatie">
                <a:extLst>
                  <a:ext uri="{FF2B5EF4-FFF2-40B4-BE49-F238E27FC236}">
                    <a16:creationId xmlns:a16="http://schemas.microsoft.com/office/drawing/2014/main" id="{E6A4CAAE-C3DB-48BA-8073-E6780C678B0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02" name="Groep 301">
              <a:extLst>
                <a:ext uri="{FF2B5EF4-FFF2-40B4-BE49-F238E27FC236}">
                  <a16:creationId xmlns:a16="http://schemas.microsoft.com/office/drawing/2014/main" id="{DEEA7CAF-FD7A-4E74-BCFA-8C0EABCF05D1}"/>
                </a:ext>
              </a:extLst>
            </p:cNvPr>
            <p:cNvGrpSpPr/>
            <p:nvPr userDrawn="1"/>
          </p:nvGrpSpPr>
          <p:grpSpPr>
            <a:xfrm>
              <a:off x="-3314821" y="1198324"/>
              <a:ext cx="1607391" cy="563933"/>
              <a:chOff x="-3314821" y="1382066"/>
              <a:chExt cx="1607391" cy="563933"/>
            </a:xfrm>
          </p:grpSpPr>
          <p:sp>
            <p:nvSpPr>
              <p:cNvPr id="321" name="Rechthoek 320">
                <a:extLst>
                  <a:ext uri="{FF2B5EF4-FFF2-40B4-BE49-F238E27FC236}">
                    <a16:creationId xmlns:a16="http://schemas.microsoft.com/office/drawing/2014/main" id="{786D62A9-F004-4364-8914-0A74AC13B8E0}"/>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22" name="Rechthoek 321">
                <a:extLst>
                  <a:ext uri="{FF2B5EF4-FFF2-40B4-BE49-F238E27FC236}">
                    <a16:creationId xmlns:a16="http://schemas.microsoft.com/office/drawing/2014/main" id="{46086205-757B-4F83-BE17-F1F5301299D0}"/>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3" name="Tekstvak 322">
                <a:extLst>
                  <a:ext uri="{FF2B5EF4-FFF2-40B4-BE49-F238E27FC236}">
                    <a16:creationId xmlns:a16="http://schemas.microsoft.com/office/drawing/2014/main" id="{2DE97482-D7B6-463D-AEAC-DD916B5A7358}"/>
                  </a:ext>
                </a:extLst>
              </p:cNvPr>
              <p:cNvSpPr txBox="1"/>
              <p:nvPr userDrawn="1"/>
            </p:nvSpPr>
            <p:spPr>
              <a:xfrm>
                <a:off x="-3090392" y="1439224"/>
                <a:ext cx="1264727"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324" name="Tekstvak 323">
                <a:extLst>
                  <a:ext uri="{FF2B5EF4-FFF2-40B4-BE49-F238E27FC236}">
                    <a16:creationId xmlns:a16="http://schemas.microsoft.com/office/drawing/2014/main" id="{E22C264A-F17D-45FF-9390-7DD1C175E9C9}"/>
                  </a:ext>
                </a:extLst>
              </p:cNvPr>
              <p:cNvSpPr txBox="1"/>
              <p:nvPr userDrawn="1"/>
            </p:nvSpPr>
            <p:spPr>
              <a:xfrm>
                <a:off x="-3090391" y="1700776"/>
                <a:ext cx="1264726"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picture…</a:t>
                </a:r>
              </a:p>
            </p:txBody>
          </p:sp>
          <p:sp>
            <p:nvSpPr>
              <p:cNvPr id="325" name="Vrije vorm: vorm 324">
                <a:extLst>
                  <a:ext uri="{FF2B5EF4-FFF2-40B4-BE49-F238E27FC236}">
                    <a16:creationId xmlns:a16="http://schemas.microsoft.com/office/drawing/2014/main" id="{FADDF664-1FAE-434D-B258-FDA604D7A47E}"/>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26" name="Groep 325">
                <a:extLst>
                  <a:ext uri="{FF2B5EF4-FFF2-40B4-BE49-F238E27FC236}">
                    <a16:creationId xmlns:a16="http://schemas.microsoft.com/office/drawing/2014/main" id="{5A151645-5A06-4D95-82D5-070FC755D64C}"/>
                  </a:ext>
                </a:extLst>
              </p:cNvPr>
              <p:cNvGrpSpPr/>
              <p:nvPr userDrawn="1"/>
            </p:nvGrpSpPr>
            <p:grpSpPr>
              <a:xfrm>
                <a:off x="-3253744" y="1427644"/>
                <a:ext cx="156925" cy="160654"/>
                <a:chOff x="3177409" y="1196372"/>
                <a:chExt cx="173010" cy="177121"/>
              </a:xfrm>
            </p:grpSpPr>
            <p:sp>
              <p:nvSpPr>
                <p:cNvPr id="336" name="Rechthoek: afgeronde hoeken 335">
                  <a:extLst>
                    <a:ext uri="{FF2B5EF4-FFF2-40B4-BE49-F238E27FC236}">
                      <a16:creationId xmlns:a16="http://schemas.microsoft.com/office/drawing/2014/main" id="{4C484411-B40E-4C03-9004-AB42D0E83CC9}"/>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7" name="Rechthoek: afgeronde hoeken 336">
                  <a:extLst>
                    <a:ext uri="{FF2B5EF4-FFF2-40B4-BE49-F238E27FC236}">
                      <a16:creationId xmlns:a16="http://schemas.microsoft.com/office/drawing/2014/main" id="{486E3D32-D908-451E-AAA9-F4BD010566E6}"/>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33AE97C9-F40B-462E-B8DE-45FA28FF540D}"/>
                    </a:ext>
                  </a:extLst>
                </p:cNvPr>
                <p:cNvGrpSpPr/>
                <p:nvPr userDrawn="1"/>
              </p:nvGrpSpPr>
              <p:grpSpPr>
                <a:xfrm>
                  <a:off x="3177409" y="1196372"/>
                  <a:ext cx="66573" cy="51968"/>
                  <a:chOff x="3177409" y="1196372"/>
                  <a:chExt cx="66573" cy="51968"/>
                </a:xfrm>
              </p:grpSpPr>
              <p:sp>
                <p:nvSpPr>
                  <p:cNvPr id="344" name="Rechthoek 343">
                    <a:extLst>
                      <a:ext uri="{FF2B5EF4-FFF2-40B4-BE49-F238E27FC236}">
                        <a16:creationId xmlns:a16="http://schemas.microsoft.com/office/drawing/2014/main" id="{6CDE39D8-70E0-49FD-BF46-4CB5B2B7E2FB}"/>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5" name="Pijl: punthaak 344">
                    <a:extLst>
                      <a:ext uri="{FF2B5EF4-FFF2-40B4-BE49-F238E27FC236}">
                        <a16:creationId xmlns:a16="http://schemas.microsoft.com/office/drawing/2014/main" id="{B73F55A4-B231-42E6-A8CC-7D130B665F70}"/>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9E8E0CE5-3C63-4959-AA6A-35B60826EFD2}"/>
                    </a:ext>
                  </a:extLst>
                </p:cNvPr>
                <p:cNvGrpSpPr/>
                <p:nvPr userDrawn="1"/>
              </p:nvGrpSpPr>
              <p:grpSpPr>
                <a:xfrm flipV="1">
                  <a:off x="3177409" y="1321525"/>
                  <a:ext cx="66573" cy="51968"/>
                  <a:chOff x="3177409" y="1196372"/>
                  <a:chExt cx="66573" cy="51968"/>
                </a:xfrm>
              </p:grpSpPr>
              <p:sp>
                <p:nvSpPr>
                  <p:cNvPr id="342" name="Rechthoek 341">
                    <a:extLst>
                      <a:ext uri="{FF2B5EF4-FFF2-40B4-BE49-F238E27FC236}">
                        <a16:creationId xmlns:a16="http://schemas.microsoft.com/office/drawing/2014/main" id="{446C15D9-219B-4E32-B04F-13B6F0FDCA4C}"/>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3" name="Pijl: punthaak 342">
                    <a:extLst>
                      <a:ext uri="{FF2B5EF4-FFF2-40B4-BE49-F238E27FC236}">
                        <a16:creationId xmlns:a16="http://schemas.microsoft.com/office/drawing/2014/main" id="{16DF8C5F-85DF-4B12-9724-02F178E6FF51}"/>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cxnSp>
              <p:nvCxnSpPr>
                <p:cNvPr id="340" name="Rechte verbindingslijn 339">
                  <a:extLst>
                    <a:ext uri="{FF2B5EF4-FFF2-40B4-BE49-F238E27FC236}">
                      <a16:creationId xmlns:a16="http://schemas.microsoft.com/office/drawing/2014/main" id="{35112FA0-9D35-4F2F-96F3-7FFC8E21768E}"/>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41" name="Rechte verbindingslijn 340">
                  <a:extLst>
                    <a:ext uri="{FF2B5EF4-FFF2-40B4-BE49-F238E27FC236}">
                      <a16:creationId xmlns:a16="http://schemas.microsoft.com/office/drawing/2014/main" id="{80606F90-97B6-49CF-B92B-10D4EBC08E18}"/>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27" name="Groep 326">
                <a:extLst>
                  <a:ext uri="{FF2B5EF4-FFF2-40B4-BE49-F238E27FC236}">
                    <a16:creationId xmlns:a16="http://schemas.microsoft.com/office/drawing/2014/main" id="{B37CA1A8-56C8-4FEC-9AFC-38C6DF4D8A8C}"/>
                  </a:ext>
                </a:extLst>
              </p:cNvPr>
              <p:cNvGrpSpPr/>
              <p:nvPr userDrawn="1"/>
            </p:nvGrpSpPr>
            <p:grpSpPr>
              <a:xfrm>
                <a:off x="-3241476" y="1674756"/>
                <a:ext cx="151083" cy="175096"/>
                <a:chOff x="3191807" y="1465204"/>
                <a:chExt cx="163374" cy="189340"/>
              </a:xfrm>
            </p:grpSpPr>
            <p:sp>
              <p:nvSpPr>
                <p:cNvPr id="328" name="Vrije vorm: vorm 327">
                  <a:extLst>
                    <a:ext uri="{FF2B5EF4-FFF2-40B4-BE49-F238E27FC236}">
                      <a16:creationId xmlns:a16="http://schemas.microsoft.com/office/drawing/2014/main" id="{CA901A8D-9722-48EB-925A-725733762FE7}"/>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29" name="Rechthoek: afgeronde hoeken 328">
                  <a:extLst>
                    <a:ext uri="{FF2B5EF4-FFF2-40B4-BE49-F238E27FC236}">
                      <a16:creationId xmlns:a16="http://schemas.microsoft.com/office/drawing/2014/main" id="{7CB4FE4C-E935-4D43-B354-05CC5C23E067}"/>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0" name="Vrije vorm: vorm 329">
                  <a:extLst>
                    <a:ext uri="{FF2B5EF4-FFF2-40B4-BE49-F238E27FC236}">
                      <a16:creationId xmlns:a16="http://schemas.microsoft.com/office/drawing/2014/main" id="{707DCC4A-F36F-444E-AC80-5BEF2788F68D}"/>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0627872D-2C5D-44E7-A87C-CDE38C07D906}"/>
                    </a:ext>
                  </a:extLst>
                </p:cNvPr>
                <p:cNvGrpSpPr/>
                <p:nvPr userDrawn="1"/>
              </p:nvGrpSpPr>
              <p:grpSpPr>
                <a:xfrm>
                  <a:off x="3216769" y="1504951"/>
                  <a:ext cx="138412" cy="149593"/>
                  <a:chOff x="3216769" y="1504951"/>
                  <a:chExt cx="138412" cy="149593"/>
                </a:xfrm>
              </p:grpSpPr>
              <p:sp>
                <p:nvSpPr>
                  <p:cNvPr id="332" name="Vrije vorm: vorm 331">
                    <a:extLst>
                      <a:ext uri="{FF2B5EF4-FFF2-40B4-BE49-F238E27FC236}">
                        <a16:creationId xmlns:a16="http://schemas.microsoft.com/office/drawing/2014/main" id="{79CA30C8-D048-4F3F-BB1E-E0440B58D089}"/>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nvGrpSpPr>
                  <p:cNvPr id="333" name="Groep 332">
                    <a:extLst>
                      <a:ext uri="{FF2B5EF4-FFF2-40B4-BE49-F238E27FC236}">
                        <a16:creationId xmlns:a16="http://schemas.microsoft.com/office/drawing/2014/main" id="{48AD433F-12DB-4329-8BBC-33B57F32C6D0}"/>
                      </a:ext>
                    </a:extLst>
                  </p:cNvPr>
                  <p:cNvGrpSpPr/>
                  <p:nvPr userDrawn="1"/>
                </p:nvGrpSpPr>
                <p:grpSpPr>
                  <a:xfrm>
                    <a:off x="3216769" y="1578766"/>
                    <a:ext cx="90787" cy="75778"/>
                    <a:chOff x="3216769" y="1578766"/>
                    <a:chExt cx="90787" cy="75778"/>
                  </a:xfrm>
                </p:grpSpPr>
                <p:sp>
                  <p:nvSpPr>
                    <p:cNvPr id="334" name="Ovaal 333">
                      <a:extLst>
                        <a:ext uri="{FF2B5EF4-FFF2-40B4-BE49-F238E27FC236}">
                          <a16:creationId xmlns:a16="http://schemas.microsoft.com/office/drawing/2014/main" id="{74DD7FA6-18A1-457C-AC1B-BCEF85F6DDAE}"/>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35" name="Gelijkbenige driehoek 34">
                      <a:extLst>
                        <a:ext uri="{FF2B5EF4-FFF2-40B4-BE49-F238E27FC236}">
                          <a16:creationId xmlns:a16="http://schemas.microsoft.com/office/drawing/2014/main" id="{5FB21E95-E5A7-4BB8-9837-6EBB5F00E8DC}"/>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303" name="Groep 302">
              <a:extLst>
                <a:ext uri="{FF2B5EF4-FFF2-40B4-BE49-F238E27FC236}">
                  <a16:creationId xmlns:a16="http://schemas.microsoft.com/office/drawing/2014/main" id="{093F81E9-D578-471B-8AFF-947BD8DBDE00}"/>
                </a:ext>
              </a:extLst>
            </p:cNvPr>
            <p:cNvGrpSpPr/>
            <p:nvPr userDrawn="1"/>
          </p:nvGrpSpPr>
          <p:grpSpPr>
            <a:xfrm>
              <a:off x="-3314821" y="3524765"/>
              <a:ext cx="1108877" cy="563933"/>
              <a:chOff x="-3314821" y="3885197"/>
              <a:chExt cx="1108877" cy="563933"/>
            </a:xfrm>
          </p:grpSpPr>
          <p:sp>
            <p:nvSpPr>
              <p:cNvPr id="306" name="Rechthoek 305">
                <a:extLst>
                  <a:ext uri="{FF2B5EF4-FFF2-40B4-BE49-F238E27FC236}">
                    <a16:creationId xmlns:a16="http://schemas.microsoft.com/office/drawing/2014/main" id="{63D22496-D381-49C5-988C-B8FE2D88820C}"/>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7" name="Rechthoek 306">
                <a:extLst>
                  <a:ext uri="{FF2B5EF4-FFF2-40B4-BE49-F238E27FC236}">
                    <a16:creationId xmlns:a16="http://schemas.microsoft.com/office/drawing/2014/main" id="{BE1A850E-59A6-4588-B162-C15ACB52FB3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8" name="Tekstvak 307">
                <a:extLst>
                  <a:ext uri="{FF2B5EF4-FFF2-40B4-BE49-F238E27FC236}">
                    <a16:creationId xmlns:a16="http://schemas.microsoft.com/office/drawing/2014/main" id="{A3FCBBC8-B8D5-4BDA-A232-A7C6B556C849}"/>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09" name="Tekstvak 308">
                <a:extLst>
                  <a:ext uri="{FF2B5EF4-FFF2-40B4-BE49-F238E27FC236}">
                    <a16:creationId xmlns:a16="http://schemas.microsoft.com/office/drawing/2014/main" id="{3206D592-B497-4232-A5BA-4EBC85C6F43C}"/>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10" name="Vrije vorm: vorm 309">
                <a:extLst>
                  <a:ext uri="{FF2B5EF4-FFF2-40B4-BE49-F238E27FC236}">
                    <a16:creationId xmlns:a16="http://schemas.microsoft.com/office/drawing/2014/main" id="{03352766-2AA8-4CAD-9312-F37D2DCFB76C}"/>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DAD5CC59-195E-4948-93D6-13EF679174BA}"/>
                  </a:ext>
                </a:extLst>
              </p:cNvPr>
              <p:cNvGrpSpPr/>
              <p:nvPr userDrawn="1"/>
            </p:nvGrpSpPr>
            <p:grpSpPr>
              <a:xfrm>
                <a:off x="-3254609" y="3946178"/>
                <a:ext cx="184194" cy="143334"/>
                <a:chOff x="6218544" y="2402421"/>
                <a:chExt cx="144156" cy="112178"/>
              </a:xfrm>
            </p:grpSpPr>
            <p:sp>
              <p:nvSpPr>
                <p:cNvPr id="317" name="Rechthoek 316">
                  <a:extLst>
                    <a:ext uri="{FF2B5EF4-FFF2-40B4-BE49-F238E27FC236}">
                      <a16:creationId xmlns:a16="http://schemas.microsoft.com/office/drawing/2014/main" id="{B4BAF95B-4DF7-490C-835E-C3CF9B93B0BD}"/>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8" name="Rechthoek 47">
                  <a:extLst>
                    <a:ext uri="{FF2B5EF4-FFF2-40B4-BE49-F238E27FC236}">
                      <a16:creationId xmlns:a16="http://schemas.microsoft.com/office/drawing/2014/main" id="{3EA4CBCD-9E44-4063-BD13-6D93A8D671E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9" name="Rechthoek 47">
                  <a:extLst>
                    <a:ext uri="{FF2B5EF4-FFF2-40B4-BE49-F238E27FC236}">
                      <a16:creationId xmlns:a16="http://schemas.microsoft.com/office/drawing/2014/main" id="{B6EC2F03-7784-41BD-A768-ABC153D2909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0" name="Koorde 319">
                  <a:extLst>
                    <a:ext uri="{FF2B5EF4-FFF2-40B4-BE49-F238E27FC236}">
                      <a16:creationId xmlns:a16="http://schemas.microsoft.com/office/drawing/2014/main" id="{685C6840-6636-4BEA-9322-A54081F19382}"/>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DF8D0698-38D3-46BF-A78B-7EB162B21461}"/>
                  </a:ext>
                </a:extLst>
              </p:cNvPr>
              <p:cNvGrpSpPr/>
              <p:nvPr userDrawn="1"/>
            </p:nvGrpSpPr>
            <p:grpSpPr>
              <a:xfrm>
                <a:off x="-3254609" y="4199853"/>
                <a:ext cx="184194" cy="124747"/>
                <a:chOff x="6218544" y="2636044"/>
                <a:chExt cx="144156" cy="97631"/>
              </a:xfrm>
            </p:grpSpPr>
            <p:sp>
              <p:nvSpPr>
                <p:cNvPr id="313" name="Rechthoek 312">
                  <a:extLst>
                    <a:ext uri="{FF2B5EF4-FFF2-40B4-BE49-F238E27FC236}">
                      <a16:creationId xmlns:a16="http://schemas.microsoft.com/office/drawing/2014/main" id="{A184A7E0-E517-4F36-AF7B-006DA01A268E}"/>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ABE9E3EF-0FDA-40B3-865D-60EE745E46F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5" name="Ovaal 314">
                  <a:extLst>
                    <a:ext uri="{FF2B5EF4-FFF2-40B4-BE49-F238E27FC236}">
                      <a16:creationId xmlns:a16="http://schemas.microsoft.com/office/drawing/2014/main" id="{6E9AFD3E-DDE1-4315-A62A-D1FE352C37D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6" name="Rechthoek 47">
                  <a:extLst>
                    <a:ext uri="{FF2B5EF4-FFF2-40B4-BE49-F238E27FC236}">
                      <a16:creationId xmlns:a16="http://schemas.microsoft.com/office/drawing/2014/main" id="{FEB86A57-9794-4BE3-A2D0-F529D82CB9A2}"/>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04" name="Ovaal 303">
              <a:extLst>
                <a:ext uri="{FF2B5EF4-FFF2-40B4-BE49-F238E27FC236}">
                  <a16:creationId xmlns:a16="http://schemas.microsoft.com/office/drawing/2014/main" id="{1219FA0D-C0DB-46C9-AD1B-4A2B89F8D94E}"/>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05" name="Rechthoek 304">
              <a:extLst>
                <a:ext uri="{FF2B5EF4-FFF2-40B4-BE49-F238E27FC236}">
                  <a16:creationId xmlns:a16="http://schemas.microsoft.com/office/drawing/2014/main" id="{BB633AF9-D6E6-46E0-8E4A-4BCC67F43299}"/>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under the same tab.</a:t>
              </a:r>
            </a:p>
          </p:txBody>
        </p:sp>
      </p:grpSp>
      <p:grpSp>
        <p:nvGrpSpPr>
          <p:cNvPr id="352" name="INSTRUCTION">
            <a:extLst>
              <a:ext uri="{FF2B5EF4-FFF2-40B4-BE49-F238E27FC236}">
                <a16:creationId xmlns:a16="http://schemas.microsoft.com/office/drawing/2014/main" id="{48482146-6D72-4F4A-9F87-99282E6CA99D}"/>
              </a:ext>
            </a:extLst>
          </p:cNvPr>
          <p:cNvGrpSpPr/>
          <p:nvPr userDrawn="1"/>
        </p:nvGrpSpPr>
        <p:grpSpPr>
          <a:xfrm>
            <a:off x="-3786165" y="0"/>
            <a:ext cx="3593091" cy="4641338"/>
            <a:chOff x="-3786165" y="0"/>
            <a:chExt cx="3593091" cy="4641338"/>
          </a:xfrm>
        </p:grpSpPr>
        <p:sp>
          <p:nvSpPr>
            <p:cNvPr id="353" name="Rechthoek 435">
              <a:extLst>
                <a:ext uri="{FF2B5EF4-FFF2-40B4-BE49-F238E27FC236}">
                  <a16:creationId xmlns:a16="http://schemas.microsoft.com/office/drawing/2014/main" id="{83BF003F-81DF-4E45-938A-FD583B8111D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354" name="Ovaal 436">
              <a:extLst>
                <a:ext uri="{FF2B5EF4-FFF2-40B4-BE49-F238E27FC236}">
                  <a16:creationId xmlns:a16="http://schemas.microsoft.com/office/drawing/2014/main" id="{5BF61002-0E73-4AEE-AEE7-C6A4E26B144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5" name="Rechthoek 437">
              <a:extLst>
                <a:ext uri="{FF2B5EF4-FFF2-40B4-BE49-F238E27FC236}">
                  <a16:creationId xmlns:a16="http://schemas.microsoft.com/office/drawing/2014/main" id="{4C61307A-4D3C-4533-8A02-CADBC8E1B11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356" name="Ovaal 438">
              <a:extLst>
                <a:ext uri="{FF2B5EF4-FFF2-40B4-BE49-F238E27FC236}">
                  <a16:creationId xmlns:a16="http://schemas.microsoft.com/office/drawing/2014/main" id="{CA48291D-9394-44B7-B429-FC7919E50B5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57" name="Rechthoek 439">
              <a:extLst>
                <a:ext uri="{FF2B5EF4-FFF2-40B4-BE49-F238E27FC236}">
                  <a16:creationId xmlns:a16="http://schemas.microsoft.com/office/drawing/2014/main" id="{CEF3C390-FF79-4C71-B7FC-F19C2D6EDD5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8" name="Rechthoek 440">
              <a:extLst>
                <a:ext uri="{FF2B5EF4-FFF2-40B4-BE49-F238E27FC236}">
                  <a16:creationId xmlns:a16="http://schemas.microsoft.com/office/drawing/2014/main" id="{F3E6D0B9-600F-49E6-9374-A2D072A44DA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359" name="Ovaal 441">
              <a:extLst>
                <a:ext uri="{FF2B5EF4-FFF2-40B4-BE49-F238E27FC236}">
                  <a16:creationId xmlns:a16="http://schemas.microsoft.com/office/drawing/2014/main" id="{79F23C68-F3F6-4AF5-840B-D9CC02765DFA}"/>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60" name="Rechthoek 442">
              <a:extLst>
                <a:ext uri="{FF2B5EF4-FFF2-40B4-BE49-F238E27FC236}">
                  <a16:creationId xmlns:a16="http://schemas.microsoft.com/office/drawing/2014/main" id="{8BBEEE4F-9CE9-4DC5-B458-05D6B3DD3C9D}"/>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361" name="Ovaal 443">
              <a:extLst>
                <a:ext uri="{FF2B5EF4-FFF2-40B4-BE49-F238E27FC236}">
                  <a16:creationId xmlns:a16="http://schemas.microsoft.com/office/drawing/2014/main" id="{CC068764-AC72-46E7-ABBC-8B54D6B5D7C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2" name="Rechthoek 444">
              <a:extLst>
                <a:ext uri="{FF2B5EF4-FFF2-40B4-BE49-F238E27FC236}">
                  <a16:creationId xmlns:a16="http://schemas.microsoft.com/office/drawing/2014/main" id="{1683D145-82A3-443F-9C52-6D633BF51E0C}"/>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363" name="Ovaal 445">
              <a:extLst>
                <a:ext uri="{FF2B5EF4-FFF2-40B4-BE49-F238E27FC236}">
                  <a16:creationId xmlns:a16="http://schemas.microsoft.com/office/drawing/2014/main" id="{E98E366E-A19A-4561-8A31-E849CA047C39}"/>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64" name="Rechthoek 446">
              <a:extLst>
                <a:ext uri="{FF2B5EF4-FFF2-40B4-BE49-F238E27FC236}">
                  <a16:creationId xmlns:a16="http://schemas.microsoft.com/office/drawing/2014/main" id="{F563534B-B61C-4169-BF0C-03DFF07EFEE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365" name="Ovaal 447">
              <a:extLst>
                <a:ext uri="{FF2B5EF4-FFF2-40B4-BE49-F238E27FC236}">
                  <a16:creationId xmlns:a16="http://schemas.microsoft.com/office/drawing/2014/main" id="{EA18AA98-1AD8-40C5-8986-926A9789ACEC}"/>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66" name="Rechthoek 448">
              <a:extLst>
                <a:ext uri="{FF2B5EF4-FFF2-40B4-BE49-F238E27FC236}">
                  <a16:creationId xmlns:a16="http://schemas.microsoft.com/office/drawing/2014/main" id="{FD6DA8BA-4338-4D37-8232-7050F9A659CF}"/>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367" name="Ovaal 449">
              <a:extLst>
                <a:ext uri="{FF2B5EF4-FFF2-40B4-BE49-F238E27FC236}">
                  <a16:creationId xmlns:a16="http://schemas.microsoft.com/office/drawing/2014/main" id="{457BBF8A-34CC-474F-945C-30849C766B3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8" name="Rechthoek 450">
              <a:extLst>
                <a:ext uri="{FF2B5EF4-FFF2-40B4-BE49-F238E27FC236}">
                  <a16:creationId xmlns:a16="http://schemas.microsoft.com/office/drawing/2014/main" id="{885F7D18-BACA-420C-9573-155C3D39F26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369" name="Ovaal 451">
              <a:extLst>
                <a:ext uri="{FF2B5EF4-FFF2-40B4-BE49-F238E27FC236}">
                  <a16:creationId xmlns:a16="http://schemas.microsoft.com/office/drawing/2014/main" id="{5FC7971D-D863-45AC-858C-5F96DFEFD0A3}"/>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70" name="Rechthoek 452">
              <a:extLst>
                <a:ext uri="{FF2B5EF4-FFF2-40B4-BE49-F238E27FC236}">
                  <a16:creationId xmlns:a16="http://schemas.microsoft.com/office/drawing/2014/main" id="{1B7C6026-DEC3-48EC-8E07-F91398BD889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371" name="Ovaal 453">
              <a:extLst>
                <a:ext uri="{FF2B5EF4-FFF2-40B4-BE49-F238E27FC236}">
                  <a16:creationId xmlns:a16="http://schemas.microsoft.com/office/drawing/2014/main" id="{F7B96309-7C88-4607-B531-3B9E46E4FBE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2" name="Rechthoek 454">
              <a:extLst>
                <a:ext uri="{FF2B5EF4-FFF2-40B4-BE49-F238E27FC236}">
                  <a16:creationId xmlns:a16="http://schemas.microsoft.com/office/drawing/2014/main" id="{4E453297-1BA0-4F8D-A3EA-B50D6D6A5F1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373" name="VOORBEELD">
              <a:extLst>
                <a:ext uri="{FF2B5EF4-FFF2-40B4-BE49-F238E27FC236}">
                  <a16:creationId xmlns:a16="http://schemas.microsoft.com/office/drawing/2014/main" id="{FB709F36-4B32-4A81-886B-9F9C15D597B9}"/>
                </a:ext>
              </a:extLst>
            </p:cNvPr>
            <p:cNvGrpSpPr/>
            <p:nvPr userDrawn="1"/>
          </p:nvGrpSpPr>
          <p:grpSpPr>
            <a:xfrm>
              <a:off x="-3605171" y="458674"/>
              <a:ext cx="3234311" cy="558875"/>
              <a:chOff x="-3605171" y="458674"/>
              <a:chExt cx="3234311" cy="558875"/>
            </a:xfrm>
          </p:grpSpPr>
          <p:sp>
            <p:nvSpPr>
              <p:cNvPr id="374" name="Rechthoek 458">
                <a:extLst>
                  <a:ext uri="{FF2B5EF4-FFF2-40B4-BE49-F238E27FC236}">
                    <a16:creationId xmlns:a16="http://schemas.microsoft.com/office/drawing/2014/main" id="{92DF04AB-16A8-4EBB-B827-158CAEEC444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75" name="Rechthoek 459">
                <a:extLst>
                  <a:ext uri="{FF2B5EF4-FFF2-40B4-BE49-F238E27FC236}">
                    <a16:creationId xmlns:a16="http://schemas.microsoft.com/office/drawing/2014/main" id="{76AD83E6-0372-4CC1-BB6B-295B341D5AA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76" name="Groep 460">
                <a:extLst>
                  <a:ext uri="{FF2B5EF4-FFF2-40B4-BE49-F238E27FC236}">
                    <a16:creationId xmlns:a16="http://schemas.microsoft.com/office/drawing/2014/main" id="{84212006-8FC1-4D7B-A55C-A45097B0FFD4}"/>
                  </a:ext>
                </a:extLst>
              </p:cNvPr>
              <p:cNvGrpSpPr/>
              <p:nvPr userDrawn="1"/>
            </p:nvGrpSpPr>
            <p:grpSpPr>
              <a:xfrm>
                <a:off x="-3386247" y="830871"/>
                <a:ext cx="139423" cy="109566"/>
                <a:chOff x="-2866744" y="827071"/>
                <a:chExt cx="168701" cy="132575"/>
              </a:xfrm>
            </p:grpSpPr>
            <p:grpSp>
              <p:nvGrpSpPr>
                <p:cNvPr id="407" name="Groep 491">
                  <a:extLst>
                    <a:ext uri="{FF2B5EF4-FFF2-40B4-BE49-F238E27FC236}">
                      <a16:creationId xmlns:a16="http://schemas.microsoft.com/office/drawing/2014/main" id="{F43E67F2-1327-47E7-BA16-DC677BB79AB2}"/>
                    </a:ext>
                  </a:extLst>
                </p:cNvPr>
                <p:cNvGrpSpPr/>
                <p:nvPr userDrawn="1"/>
              </p:nvGrpSpPr>
              <p:grpSpPr>
                <a:xfrm>
                  <a:off x="-2866744" y="827071"/>
                  <a:ext cx="168701" cy="132575"/>
                  <a:chOff x="-2866744" y="827071"/>
                  <a:chExt cx="168701" cy="132575"/>
                </a:xfrm>
              </p:grpSpPr>
              <p:cxnSp>
                <p:nvCxnSpPr>
                  <p:cNvPr id="409" name="Rechte verbindingslijn 493">
                    <a:extLst>
                      <a:ext uri="{FF2B5EF4-FFF2-40B4-BE49-F238E27FC236}">
                        <a16:creationId xmlns:a16="http://schemas.microsoft.com/office/drawing/2014/main" id="{00AB1A76-8B42-40B2-B3AE-3B75AF0A9D3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10" name="Rechte verbindingslijn 494">
                    <a:extLst>
                      <a:ext uri="{FF2B5EF4-FFF2-40B4-BE49-F238E27FC236}">
                        <a16:creationId xmlns:a16="http://schemas.microsoft.com/office/drawing/2014/main" id="{89497AAA-FC8B-4746-BA9E-E3B8FEBA642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11" name="Rechte verbindingslijn 495">
                    <a:extLst>
                      <a:ext uri="{FF2B5EF4-FFF2-40B4-BE49-F238E27FC236}">
                        <a16:creationId xmlns:a16="http://schemas.microsoft.com/office/drawing/2014/main" id="{CD62172C-4667-419D-BCB5-AA6452F4461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12" name="Rechte verbindingslijn 496">
                    <a:extLst>
                      <a:ext uri="{FF2B5EF4-FFF2-40B4-BE49-F238E27FC236}">
                        <a16:creationId xmlns:a16="http://schemas.microsoft.com/office/drawing/2014/main" id="{5C54C703-BC95-4F41-8E95-9C16D699639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13" name="Rechte verbindingslijn 497">
                    <a:extLst>
                      <a:ext uri="{FF2B5EF4-FFF2-40B4-BE49-F238E27FC236}">
                        <a16:creationId xmlns:a16="http://schemas.microsoft.com/office/drawing/2014/main" id="{1E267C3E-18AF-4366-BAD3-98C0ECD9BBD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8" name="Pijl: rechts 492">
                  <a:extLst>
                    <a:ext uri="{FF2B5EF4-FFF2-40B4-BE49-F238E27FC236}">
                      <a16:creationId xmlns:a16="http://schemas.microsoft.com/office/drawing/2014/main" id="{D2F34DE9-D8C2-4579-9DE0-34FD3C4C06B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7" name="Groep 461">
                <a:extLst>
                  <a:ext uri="{FF2B5EF4-FFF2-40B4-BE49-F238E27FC236}">
                    <a16:creationId xmlns:a16="http://schemas.microsoft.com/office/drawing/2014/main" id="{39C79350-18D7-4CC1-9926-48BDA2382DF3}"/>
                  </a:ext>
                </a:extLst>
              </p:cNvPr>
              <p:cNvGrpSpPr/>
              <p:nvPr userDrawn="1"/>
            </p:nvGrpSpPr>
            <p:grpSpPr>
              <a:xfrm>
                <a:off x="-3605171" y="830871"/>
                <a:ext cx="139423" cy="109566"/>
                <a:chOff x="-2866744" y="518074"/>
                <a:chExt cx="168701" cy="132575"/>
              </a:xfrm>
            </p:grpSpPr>
            <p:grpSp>
              <p:nvGrpSpPr>
                <p:cNvPr id="400" name="Groep 484">
                  <a:extLst>
                    <a:ext uri="{FF2B5EF4-FFF2-40B4-BE49-F238E27FC236}">
                      <a16:creationId xmlns:a16="http://schemas.microsoft.com/office/drawing/2014/main" id="{9465CF6B-6E2A-492D-90D2-E02AFFBBD6A7}"/>
                    </a:ext>
                  </a:extLst>
                </p:cNvPr>
                <p:cNvGrpSpPr/>
                <p:nvPr userDrawn="1"/>
              </p:nvGrpSpPr>
              <p:grpSpPr>
                <a:xfrm>
                  <a:off x="-2866744" y="518074"/>
                  <a:ext cx="168701" cy="132575"/>
                  <a:chOff x="-2866744" y="518074"/>
                  <a:chExt cx="168701" cy="132575"/>
                </a:xfrm>
              </p:grpSpPr>
              <p:cxnSp>
                <p:nvCxnSpPr>
                  <p:cNvPr id="402" name="Rechte verbindingslijn 486">
                    <a:extLst>
                      <a:ext uri="{FF2B5EF4-FFF2-40B4-BE49-F238E27FC236}">
                        <a16:creationId xmlns:a16="http://schemas.microsoft.com/office/drawing/2014/main" id="{89DD6750-9AC8-4B33-A700-CBBE9900F64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403" name="Rechte verbindingslijn 487">
                    <a:extLst>
                      <a:ext uri="{FF2B5EF4-FFF2-40B4-BE49-F238E27FC236}">
                        <a16:creationId xmlns:a16="http://schemas.microsoft.com/office/drawing/2014/main" id="{2B175CD1-9E82-4572-8831-AFACB7FE26B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88">
                    <a:extLst>
                      <a:ext uri="{FF2B5EF4-FFF2-40B4-BE49-F238E27FC236}">
                        <a16:creationId xmlns:a16="http://schemas.microsoft.com/office/drawing/2014/main" id="{82C8211F-7BCF-41EB-BFE6-6606E21E405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405" name="Rechte verbindingslijn 489">
                    <a:extLst>
                      <a:ext uri="{FF2B5EF4-FFF2-40B4-BE49-F238E27FC236}">
                        <a16:creationId xmlns:a16="http://schemas.microsoft.com/office/drawing/2014/main" id="{4FCD02DB-52BC-4CFC-B90C-81CF2B4EF77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90">
                    <a:extLst>
                      <a:ext uri="{FF2B5EF4-FFF2-40B4-BE49-F238E27FC236}">
                        <a16:creationId xmlns:a16="http://schemas.microsoft.com/office/drawing/2014/main" id="{1ADEC16E-36A1-450B-829A-1662035FBD2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01" name="Pijl: rechts 485">
                  <a:extLst>
                    <a:ext uri="{FF2B5EF4-FFF2-40B4-BE49-F238E27FC236}">
                      <a16:creationId xmlns:a16="http://schemas.microsoft.com/office/drawing/2014/main" id="{3FDACAD8-62D0-413B-8576-28746BC62A4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8" name="Rechte verbindingslijn 462">
                <a:extLst>
                  <a:ext uri="{FF2B5EF4-FFF2-40B4-BE49-F238E27FC236}">
                    <a16:creationId xmlns:a16="http://schemas.microsoft.com/office/drawing/2014/main" id="{AD3FCA22-16B8-45FF-871F-BBAD4B1E4D7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9" name="Rechte verbindingslijn 463">
                <a:extLst>
                  <a:ext uri="{FF2B5EF4-FFF2-40B4-BE49-F238E27FC236}">
                    <a16:creationId xmlns:a16="http://schemas.microsoft.com/office/drawing/2014/main" id="{678E6910-DC1C-466D-BE82-156ECAECA81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80" name="Rechthoek 464">
                <a:extLst>
                  <a:ext uri="{FF2B5EF4-FFF2-40B4-BE49-F238E27FC236}">
                    <a16:creationId xmlns:a16="http://schemas.microsoft.com/office/drawing/2014/main" id="{F720F663-0A23-4320-868A-215AF919F4D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81" name="Rechthoek 465">
                <a:extLst>
                  <a:ext uri="{FF2B5EF4-FFF2-40B4-BE49-F238E27FC236}">
                    <a16:creationId xmlns:a16="http://schemas.microsoft.com/office/drawing/2014/main" id="{4336FEFF-43CF-4F1F-AAC3-9006CBF38D1E}"/>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82" name="Groep 466">
                <a:extLst>
                  <a:ext uri="{FF2B5EF4-FFF2-40B4-BE49-F238E27FC236}">
                    <a16:creationId xmlns:a16="http://schemas.microsoft.com/office/drawing/2014/main" id="{01BB5BA9-743C-419E-8596-21C37D326BAB}"/>
                  </a:ext>
                </a:extLst>
              </p:cNvPr>
              <p:cNvGrpSpPr/>
              <p:nvPr userDrawn="1"/>
            </p:nvGrpSpPr>
            <p:grpSpPr>
              <a:xfrm>
                <a:off x="-2916763" y="769168"/>
                <a:ext cx="268738" cy="248381"/>
                <a:chOff x="-2916763" y="769168"/>
                <a:chExt cx="268738" cy="248381"/>
              </a:xfrm>
            </p:grpSpPr>
            <p:sp>
              <p:nvSpPr>
                <p:cNvPr id="392" name="Rechthoek 476">
                  <a:extLst>
                    <a:ext uri="{FF2B5EF4-FFF2-40B4-BE49-F238E27FC236}">
                      <a16:creationId xmlns:a16="http://schemas.microsoft.com/office/drawing/2014/main" id="{A29D1124-46FE-412E-9DCA-B9A17E87720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93" name="Groep 477">
                  <a:extLst>
                    <a:ext uri="{FF2B5EF4-FFF2-40B4-BE49-F238E27FC236}">
                      <a16:creationId xmlns:a16="http://schemas.microsoft.com/office/drawing/2014/main" id="{1189F0D6-F964-4ECB-A2FE-1BD31B4F79A2}"/>
                    </a:ext>
                  </a:extLst>
                </p:cNvPr>
                <p:cNvGrpSpPr/>
                <p:nvPr userDrawn="1"/>
              </p:nvGrpSpPr>
              <p:grpSpPr>
                <a:xfrm>
                  <a:off x="-2866744" y="827071"/>
                  <a:ext cx="168701" cy="132575"/>
                  <a:chOff x="-2866744" y="827071"/>
                  <a:chExt cx="168701" cy="132575"/>
                </a:xfrm>
              </p:grpSpPr>
              <p:cxnSp>
                <p:nvCxnSpPr>
                  <p:cNvPr id="395" name="Rechte verbindingslijn 479">
                    <a:extLst>
                      <a:ext uri="{FF2B5EF4-FFF2-40B4-BE49-F238E27FC236}">
                        <a16:creationId xmlns:a16="http://schemas.microsoft.com/office/drawing/2014/main" id="{39630ADA-80E3-4985-B14D-95CC83551A3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96" name="Rechte verbindingslijn 480">
                    <a:extLst>
                      <a:ext uri="{FF2B5EF4-FFF2-40B4-BE49-F238E27FC236}">
                        <a16:creationId xmlns:a16="http://schemas.microsoft.com/office/drawing/2014/main" id="{152C2725-7379-4A5A-8073-536B9540792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481">
                    <a:extLst>
                      <a:ext uri="{FF2B5EF4-FFF2-40B4-BE49-F238E27FC236}">
                        <a16:creationId xmlns:a16="http://schemas.microsoft.com/office/drawing/2014/main" id="{2CB7B13D-8690-43D2-9670-689D33F6BFF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8" name="Rechte verbindingslijn 482">
                    <a:extLst>
                      <a:ext uri="{FF2B5EF4-FFF2-40B4-BE49-F238E27FC236}">
                        <a16:creationId xmlns:a16="http://schemas.microsoft.com/office/drawing/2014/main" id="{264172F1-5C37-4EC5-995C-D307B04806E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483">
                    <a:extLst>
                      <a:ext uri="{FF2B5EF4-FFF2-40B4-BE49-F238E27FC236}">
                        <a16:creationId xmlns:a16="http://schemas.microsoft.com/office/drawing/2014/main" id="{16248342-F99B-4380-9302-86F09FE76AF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94" name="Pijl: rechts 478">
                  <a:extLst>
                    <a:ext uri="{FF2B5EF4-FFF2-40B4-BE49-F238E27FC236}">
                      <a16:creationId xmlns:a16="http://schemas.microsoft.com/office/drawing/2014/main" id="{26F1FDE8-DDCA-4C53-9C07-F25FB619168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3" name="Groep 467">
                <a:extLst>
                  <a:ext uri="{FF2B5EF4-FFF2-40B4-BE49-F238E27FC236}">
                    <a16:creationId xmlns:a16="http://schemas.microsoft.com/office/drawing/2014/main" id="{E3A3933E-214E-47A4-8068-B1D55395EC0A}"/>
                  </a:ext>
                </a:extLst>
              </p:cNvPr>
              <p:cNvGrpSpPr/>
              <p:nvPr userDrawn="1"/>
            </p:nvGrpSpPr>
            <p:grpSpPr>
              <a:xfrm>
                <a:off x="-2916763" y="460171"/>
                <a:ext cx="268738" cy="248381"/>
                <a:chOff x="-2916763" y="460171"/>
                <a:chExt cx="268738" cy="248381"/>
              </a:xfrm>
            </p:grpSpPr>
            <p:sp>
              <p:nvSpPr>
                <p:cNvPr id="384" name="Rechthoek 468">
                  <a:extLst>
                    <a:ext uri="{FF2B5EF4-FFF2-40B4-BE49-F238E27FC236}">
                      <a16:creationId xmlns:a16="http://schemas.microsoft.com/office/drawing/2014/main" id="{6C996722-1150-40C2-94B7-202DEC3FF89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5" name="Groep 469">
                  <a:extLst>
                    <a:ext uri="{FF2B5EF4-FFF2-40B4-BE49-F238E27FC236}">
                      <a16:creationId xmlns:a16="http://schemas.microsoft.com/office/drawing/2014/main" id="{76697E94-26D9-4C06-A6DD-93532621984E}"/>
                    </a:ext>
                  </a:extLst>
                </p:cNvPr>
                <p:cNvGrpSpPr/>
                <p:nvPr userDrawn="1"/>
              </p:nvGrpSpPr>
              <p:grpSpPr>
                <a:xfrm>
                  <a:off x="-2866744" y="518074"/>
                  <a:ext cx="168701" cy="132575"/>
                  <a:chOff x="-2866744" y="518074"/>
                  <a:chExt cx="168701" cy="132575"/>
                </a:xfrm>
              </p:grpSpPr>
              <p:cxnSp>
                <p:nvCxnSpPr>
                  <p:cNvPr id="387" name="Rechte verbindingslijn 471">
                    <a:extLst>
                      <a:ext uri="{FF2B5EF4-FFF2-40B4-BE49-F238E27FC236}">
                        <a16:creationId xmlns:a16="http://schemas.microsoft.com/office/drawing/2014/main" id="{60E5A777-5B5B-4958-9461-EA20DDD14BE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8" name="Rechte verbindingslijn 472">
                    <a:extLst>
                      <a:ext uri="{FF2B5EF4-FFF2-40B4-BE49-F238E27FC236}">
                        <a16:creationId xmlns:a16="http://schemas.microsoft.com/office/drawing/2014/main" id="{110B0832-86D4-42D4-A8AC-B54AEF0A461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9" name="Rechte verbindingslijn 473">
                    <a:extLst>
                      <a:ext uri="{FF2B5EF4-FFF2-40B4-BE49-F238E27FC236}">
                        <a16:creationId xmlns:a16="http://schemas.microsoft.com/office/drawing/2014/main" id="{544562D5-36D4-4AFE-9A3F-5F476D39CDB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0" name="Rechte verbindingslijn 474">
                    <a:extLst>
                      <a:ext uri="{FF2B5EF4-FFF2-40B4-BE49-F238E27FC236}">
                        <a16:creationId xmlns:a16="http://schemas.microsoft.com/office/drawing/2014/main" id="{04E97943-1D92-4F62-AE53-18474EA8A9A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1" name="Rechte verbindingslijn 475">
                    <a:extLst>
                      <a:ext uri="{FF2B5EF4-FFF2-40B4-BE49-F238E27FC236}">
                        <a16:creationId xmlns:a16="http://schemas.microsoft.com/office/drawing/2014/main" id="{EFCF76C7-D851-4409-B459-F898EB3ACAF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86" name="Pijl: rechts 470">
                  <a:extLst>
                    <a:ext uri="{FF2B5EF4-FFF2-40B4-BE49-F238E27FC236}">
                      <a16:creationId xmlns:a16="http://schemas.microsoft.com/office/drawing/2014/main" id="{431A8DA5-15D8-421C-900D-EC16BEC6970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582950258"/>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LEFT + PHOTO (XL)">
    <p:spTree>
      <p:nvGrpSpPr>
        <p:cNvPr id="1" name=""/>
        <p:cNvGrpSpPr/>
        <p:nvPr/>
      </p:nvGrpSpPr>
      <p:grpSpPr>
        <a:xfrm>
          <a:off x="0" y="0"/>
          <a:ext cx="0" cy="0"/>
          <a:chOff x="0" y="0"/>
          <a:chExt cx="0" cy="0"/>
        </a:xfrm>
      </p:grpSpPr>
      <p:pic>
        <p:nvPicPr>
          <p:cNvPr id="20" name="Afbeelding 19" descr="Afbeelding met voedsel&#10;&#10;Automatisch gegenereerde beschrijving">
            <a:extLst>
              <a:ext uri="{FF2B5EF4-FFF2-40B4-BE49-F238E27FC236}">
                <a16:creationId xmlns:a16="http://schemas.microsoft.com/office/drawing/2014/main" id="{87B46DA4-631D-42D7-BF0E-0E493608E68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92002" y="792000"/>
            <a:ext cx="2499828" cy="416525"/>
          </a:xfrm>
        </p:spPr>
        <p:txBody>
          <a:bodyPr/>
          <a:lstStyle>
            <a:lvl1pPr>
              <a:defRPr/>
            </a:lvl1pPr>
          </a:lstStyle>
          <a:p>
            <a:r>
              <a:rPr lang="en-GB" noProof="0"/>
              <a:t>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92001" y="1650648"/>
            <a:ext cx="2499829"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LEFT + PHOTO (XL)</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4499488" y="1309254"/>
            <a:ext cx="7296512" cy="3698532"/>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449949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5291489"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9B86544-F4C3-4740-9324-EB588FA332F2}"/>
                </a:ext>
              </a:extLst>
            </p:cNvPr>
            <p:cNvSpPr/>
            <p:nvPr userDrawn="1"/>
          </p:nvSpPr>
          <p:spPr>
            <a:xfrm>
              <a:off x="-12032" y="5353435"/>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3889249" y="1649034"/>
            <a:ext cx="7200000" cy="4100400"/>
          </a:xfrm>
          <a:solidFill>
            <a:schemeClr val="bg1">
              <a:lumMod val="95000"/>
            </a:schemeClr>
          </a:solidFill>
        </p:spPr>
        <p:txBody>
          <a:bodyPr lIns="432000" tIns="1620000" rIns="432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146" name="Groep 145">
            <a:extLst>
              <a:ext uri="{FF2B5EF4-FFF2-40B4-BE49-F238E27FC236}">
                <a16:creationId xmlns:a16="http://schemas.microsoft.com/office/drawing/2014/main" id="{250E1751-B389-4257-B7E7-B6553742F967}"/>
              </a:ext>
            </a:extLst>
          </p:cNvPr>
          <p:cNvGrpSpPr>
            <a:grpSpLocks noChangeAspect="1"/>
          </p:cNvGrpSpPr>
          <p:nvPr userDrawn="1"/>
        </p:nvGrpSpPr>
        <p:grpSpPr>
          <a:xfrm>
            <a:off x="10860556" y="6258695"/>
            <a:ext cx="683444" cy="144000"/>
            <a:chOff x="4148137" y="3019425"/>
            <a:chExt cx="3898201" cy="821340"/>
          </a:xfrm>
        </p:grpSpPr>
        <p:sp>
          <p:nvSpPr>
            <p:cNvPr id="147" name="Vrije vorm: vorm 146">
              <a:extLst>
                <a:ext uri="{FF2B5EF4-FFF2-40B4-BE49-F238E27FC236}">
                  <a16:creationId xmlns:a16="http://schemas.microsoft.com/office/drawing/2014/main" id="{B3134E40-0164-46AE-8264-AED3FB5B2850}"/>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148" name="Vrije vorm: vorm 147">
              <a:extLst>
                <a:ext uri="{FF2B5EF4-FFF2-40B4-BE49-F238E27FC236}">
                  <a16:creationId xmlns:a16="http://schemas.microsoft.com/office/drawing/2014/main" id="{33A0F4B6-E143-4C65-BC64-65DB0397C68E}"/>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149" name="Vrije vorm: vorm 148">
              <a:extLst>
                <a:ext uri="{FF2B5EF4-FFF2-40B4-BE49-F238E27FC236}">
                  <a16:creationId xmlns:a16="http://schemas.microsoft.com/office/drawing/2014/main" id="{9B288085-061A-4280-B6B5-1F6CEB7CA7AB}"/>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150" name="Vrije vorm: vorm 149">
              <a:extLst>
                <a:ext uri="{FF2B5EF4-FFF2-40B4-BE49-F238E27FC236}">
                  <a16:creationId xmlns:a16="http://schemas.microsoft.com/office/drawing/2014/main" id="{CC95D22B-B345-48AF-A221-07BF8093049B}"/>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151" name="Vrije vorm: vorm 150">
              <a:extLst>
                <a:ext uri="{FF2B5EF4-FFF2-40B4-BE49-F238E27FC236}">
                  <a16:creationId xmlns:a16="http://schemas.microsoft.com/office/drawing/2014/main" id="{09882183-AA9B-42A4-B31A-6871ED34F70E}"/>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152" name="Vrije vorm: vorm 151">
              <a:extLst>
                <a:ext uri="{FF2B5EF4-FFF2-40B4-BE49-F238E27FC236}">
                  <a16:creationId xmlns:a16="http://schemas.microsoft.com/office/drawing/2014/main" id="{89B823D2-4309-4866-B575-254135BC8132}"/>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291" name="INSTRUCTION">
            <a:extLst>
              <a:ext uri="{FF2B5EF4-FFF2-40B4-BE49-F238E27FC236}">
                <a16:creationId xmlns:a16="http://schemas.microsoft.com/office/drawing/2014/main" id="{4863B73B-30AE-418B-AA5F-1F628D24F4D8}"/>
              </a:ext>
            </a:extLst>
          </p:cNvPr>
          <p:cNvGrpSpPr/>
          <p:nvPr userDrawn="1"/>
        </p:nvGrpSpPr>
        <p:grpSpPr>
          <a:xfrm>
            <a:off x="12377595" y="0"/>
            <a:ext cx="3693386" cy="5606414"/>
            <a:chOff x="-3786760" y="0"/>
            <a:chExt cx="3693386" cy="5606414"/>
          </a:xfrm>
        </p:grpSpPr>
        <p:sp>
          <p:nvSpPr>
            <p:cNvPr id="292" name="Rechthoek 291">
              <a:extLst>
                <a:ext uri="{FF2B5EF4-FFF2-40B4-BE49-F238E27FC236}">
                  <a16:creationId xmlns:a16="http://schemas.microsoft.com/office/drawing/2014/main" id="{70062AD2-640E-41A3-8A49-7FDAE9A35F38}"/>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lvl="0">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93" name="Rechthoek 292">
              <a:extLst>
                <a:ext uri="{FF2B5EF4-FFF2-40B4-BE49-F238E27FC236}">
                  <a16:creationId xmlns:a16="http://schemas.microsoft.com/office/drawing/2014/main" id="{439F28C5-0284-46D3-B7EC-C5FABA179ECB}"/>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294" name="Ovaal 293">
              <a:extLst>
                <a:ext uri="{FF2B5EF4-FFF2-40B4-BE49-F238E27FC236}">
                  <a16:creationId xmlns:a16="http://schemas.microsoft.com/office/drawing/2014/main" id="{43F17BEE-C008-46C1-ACE1-6A9569CF4D06}"/>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5" name="Rechthoek 294">
              <a:extLst>
                <a:ext uri="{FF2B5EF4-FFF2-40B4-BE49-F238E27FC236}">
                  <a16:creationId xmlns:a16="http://schemas.microsoft.com/office/drawing/2014/main" id="{BFFC31BD-0CE2-4F04-97F4-8A86260AB440}"/>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6" name="Ovaal 295">
              <a:extLst>
                <a:ext uri="{FF2B5EF4-FFF2-40B4-BE49-F238E27FC236}">
                  <a16:creationId xmlns:a16="http://schemas.microsoft.com/office/drawing/2014/main" id="{A1C55393-08B1-4565-A82E-912715E425F7}"/>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7" name="Rechthoek 296">
              <a:extLst>
                <a:ext uri="{FF2B5EF4-FFF2-40B4-BE49-F238E27FC236}">
                  <a16:creationId xmlns:a16="http://schemas.microsoft.com/office/drawing/2014/main" id="{029AB3FA-73C2-4921-AA1B-CF6EF08CE643}"/>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8" name="Groep 297">
              <a:extLst>
                <a:ext uri="{FF2B5EF4-FFF2-40B4-BE49-F238E27FC236}">
                  <a16:creationId xmlns:a16="http://schemas.microsoft.com/office/drawing/2014/main" id="{F6FC8D8C-DAFB-48AF-A1C7-F54A6ADF6747}"/>
                </a:ext>
              </a:extLst>
            </p:cNvPr>
            <p:cNvGrpSpPr/>
            <p:nvPr userDrawn="1"/>
          </p:nvGrpSpPr>
          <p:grpSpPr>
            <a:xfrm>
              <a:off x="-3314821" y="2368443"/>
              <a:ext cx="825500" cy="209550"/>
              <a:chOff x="13504624" y="2482850"/>
              <a:chExt cx="825500" cy="209550"/>
            </a:xfrm>
          </p:grpSpPr>
          <p:sp>
            <p:nvSpPr>
              <p:cNvPr id="348" name="Rechthoek 347">
                <a:extLst>
                  <a:ext uri="{FF2B5EF4-FFF2-40B4-BE49-F238E27FC236}">
                    <a16:creationId xmlns:a16="http://schemas.microsoft.com/office/drawing/2014/main" id="{596CE259-0924-443F-89FB-EFDB8187BFD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49" name="Rechte verbindingslijn 348">
                <a:extLst>
                  <a:ext uri="{FF2B5EF4-FFF2-40B4-BE49-F238E27FC236}">
                    <a16:creationId xmlns:a16="http://schemas.microsoft.com/office/drawing/2014/main" id="{B9E5E38A-BAFB-46DD-BA05-F92AB9F2C7B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50" name="Gelijkbenige driehoek 349">
                <a:extLst>
                  <a:ext uri="{FF2B5EF4-FFF2-40B4-BE49-F238E27FC236}">
                    <a16:creationId xmlns:a16="http://schemas.microsoft.com/office/drawing/2014/main" id="{90BFC33C-A8D4-4121-B0E3-0108D22194B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299" name="Ovaal 298">
              <a:extLst>
                <a:ext uri="{FF2B5EF4-FFF2-40B4-BE49-F238E27FC236}">
                  <a16:creationId xmlns:a16="http://schemas.microsoft.com/office/drawing/2014/main" id="{18321FA9-C017-4DD8-A170-A21282194091}"/>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00" name="Rechthoek 299">
              <a:extLst>
                <a:ext uri="{FF2B5EF4-FFF2-40B4-BE49-F238E27FC236}">
                  <a16:creationId xmlns:a16="http://schemas.microsoft.com/office/drawing/2014/main" id="{E5634945-F6B4-4CF0-8858-100E0AD6B077}"/>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01" name="ICOON_info">
              <a:extLst>
                <a:ext uri="{FF2B5EF4-FFF2-40B4-BE49-F238E27FC236}">
                  <a16:creationId xmlns:a16="http://schemas.microsoft.com/office/drawing/2014/main" id="{E0BDE724-9EEC-4E12-B21D-7086DF991782}"/>
                </a:ext>
              </a:extLst>
            </p:cNvPr>
            <p:cNvGrpSpPr/>
            <p:nvPr userDrawn="1"/>
          </p:nvGrpSpPr>
          <p:grpSpPr>
            <a:xfrm>
              <a:off x="-377059" y="4646123"/>
              <a:ext cx="283685" cy="283685"/>
              <a:chOff x="-510741" y="5913713"/>
              <a:chExt cx="267555" cy="267555"/>
            </a:xfrm>
          </p:grpSpPr>
          <p:sp>
            <p:nvSpPr>
              <p:cNvPr id="346" name="Ovaal 345">
                <a:extLst>
                  <a:ext uri="{FF2B5EF4-FFF2-40B4-BE49-F238E27FC236}">
                    <a16:creationId xmlns:a16="http://schemas.microsoft.com/office/drawing/2014/main" id="{56C2969A-6DA2-44C5-930D-70FBFE0681E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7" name="Graphic 163" descr="Informatie">
                <a:extLst>
                  <a:ext uri="{FF2B5EF4-FFF2-40B4-BE49-F238E27FC236}">
                    <a16:creationId xmlns:a16="http://schemas.microsoft.com/office/drawing/2014/main" id="{7F2A8868-D1B3-4E22-B59C-D89BE1609D2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02" name="Groep 301">
              <a:extLst>
                <a:ext uri="{FF2B5EF4-FFF2-40B4-BE49-F238E27FC236}">
                  <a16:creationId xmlns:a16="http://schemas.microsoft.com/office/drawing/2014/main" id="{90E753C9-91FE-49BB-846E-D4A0428F5392}"/>
                </a:ext>
              </a:extLst>
            </p:cNvPr>
            <p:cNvGrpSpPr/>
            <p:nvPr userDrawn="1"/>
          </p:nvGrpSpPr>
          <p:grpSpPr>
            <a:xfrm>
              <a:off x="-3314821" y="1198324"/>
              <a:ext cx="1607391" cy="563933"/>
              <a:chOff x="-3314821" y="1382066"/>
              <a:chExt cx="1607391" cy="563933"/>
            </a:xfrm>
          </p:grpSpPr>
          <p:sp>
            <p:nvSpPr>
              <p:cNvPr id="321" name="Rechthoek 320">
                <a:extLst>
                  <a:ext uri="{FF2B5EF4-FFF2-40B4-BE49-F238E27FC236}">
                    <a16:creationId xmlns:a16="http://schemas.microsoft.com/office/drawing/2014/main" id="{17DDEDC4-EA49-40AD-93BC-942287A10334}"/>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22" name="Rechthoek 321">
                <a:extLst>
                  <a:ext uri="{FF2B5EF4-FFF2-40B4-BE49-F238E27FC236}">
                    <a16:creationId xmlns:a16="http://schemas.microsoft.com/office/drawing/2014/main" id="{2B0D92B7-2930-44E1-863B-0A5843A6AA87}"/>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3" name="Tekstvak 322">
                <a:extLst>
                  <a:ext uri="{FF2B5EF4-FFF2-40B4-BE49-F238E27FC236}">
                    <a16:creationId xmlns:a16="http://schemas.microsoft.com/office/drawing/2014/main" id="{CC468B94-80B8-4DC8-95FB-7EEB1A2BE168}"/>
                  </a:ext>
                </a:extLst>
              </p:cNvPr>
              <p:cNvSpPr txBox="1"/>
              <p:nvPr userDrawn="1"/>
            </p:nvSpPr>
            <p:spPr>
              <a:xfrm>
                <a:off x="-3090392" y="1439224"/>
                <a:ext cx="1264727"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324" name="Tekstvak 323">
                <a:extLst>
                  <a:ext uri="{FF2B5EF4-FFF2-40B4-BE49-F238E27FC236}">
                    <a16:creationId xmlns:a16="http://schemas.microsoft.com/office/drawing/2014/main" id="{7132AA3D-E267-4DCA-8478-F28136CE1190}"/>
                  </a:ext>
                </a:extLst>
              </p:cNvPr>
              <p:cNvSpPr txBox="1"/>
              <p:nvPr userDrawn="1"/>
            </p:nvSpPr>
            <p:spPr>
              <a:xfrm>
                <a:off x="-3090391" y="1700776"/>
                <a:ext cx="1264726"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picture…</a:t>
                </a:r>
              </a:p>
            </p:txBody>
          </p:sp>
          <p:sp>
            <p:nvSpPr>
              <p:cNvPr id="325" name="Vrije vorm: vorm 324">
                <a:extLst>
                  <a:ext uri="{FF2B5EF4-FFF2-40B4-BE49-F238E27FC236}">
                    <a16:creationId xmlns:a16="http://schemas.microsoft.com/office/drawing/2014/main" id="{424D4D5E-8244-4AAE-B770-63B7EB1093AC}"/>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26" name="Groep 325">
                <a:extLst>
                  <a:ext uri="{FF2B5EF4-FFF2-40B4-BE49-F238E27FC236}">
                    <a16:creationId xmlns:a16="http://schemas.microsoft.com/office/drawing/2014/main" id="{E854AF1C-ED3E-418C-BDEC-082194938DB2}"/>
                  </a:ext>
                </a:extLst>
              </p:cNvPr>
              <p:cNvGrpSpPr/>
              <p:nvPr userDrawn="1"/>
            </p:nvGrpSpPr>
            <p:grpSpPr>
              <a:xfrm>
                <a:off x="-3253744" y="1427644"/>
                <a:ext cx="156925" cy="160654"/>
                <a:chOff x="3177409" y="1196372"/>
                <a:chExt cx="173010" cy="177121"/>
              </a:xfrm>
            </p:grpSpPr>
            <p:sp>
              <p:nvSpPr>
                <p:cNvPr id="336" name="Rechthoek: afgeronde hoeken 335">
                  <a:extLst>
                    <a:ext uri="{FF2B5EF4-FFF2-40B4-BE49-F238E27FC236}">
                      <a16:creationId xmlns:a16="http://schemas.microsoft.com/office/drawing/2014/main" id="{9B82B365-2094-4DC1-9929-628D219EAA85}"/>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7" name="Rechthoek: afgeronde hoeken 336">
                  <a:extLst>
                    <a:ext uri="{FF2B5EF4-FFF2-40B4-BE49-F238E27FC236}">
                      <a16:creationId xmlns:a16="http://schemas.microsoft.com/office/drawing/2014/main" id="{88EDCCA4-E53E-4324-AB0F-C969DD8E57BE}"/>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grpSp>
              <p:nvGrpSpPr>
                <p:cNvPr id="338" name="Groep 337">
                  <a:extLst>
                    <a:ext uri="{FF2B5EF4-FFF2-40B4-BE49-F238E27FC236}">
                      <a16:creationId xmlns:a16="http://schemas.microsoft.com/office/drawing/2014/main" id="{97F11EE8-B85A-4DA8-9428-D73E586B71DD}"/>
                    </a:ext>
                  </a:extLst>
                </p:cNvPr>
                <p:cNvGrpSpPr/>
                <p:nvPr userDrawn="1"/>
              </p:nvGrpSpPr>
              <p:grpSpPr>
                <a:xfrm>
                  <a:off x="3177409" y="1196372"/>
                  <a:ext cx="66573" cy="51968"/>
                  <a:chOff x="3177409" y="1196372"/>
                  <a:chExt cx="66573" cy="51968"/>
                </a:xfrm>
              </p:grpSpPr>
              <p:sp>
                <p:nvSpPr>
                  <p:cNvPr id="344" name="Rechthoek 343">
                    <a:extLst>
                      <a:ext uri="{FF2B5EF4-FFF2-40B4-BE49-F238E27FC236}">
                        <a16:creationId xmlns:a16="http://schemas.microsoft.com/office/drawing/2014/main" id="{3A4C2496-2C9E-4E0E-8D0F-87798A159AFF}"/>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5" name="Pijl: punthaak 344">
                    <a:extLst>
                      <a:ext uri="{FF2B5EF4-FFF2-40B4-BE49-F238E27FC236}">
                        <a16:creationId xmlns:a16="http://schemas.microsoft.com/office/drawing/2014/main" id="{A318661A-AE00-45BA-8505-760861B9CC73}"/>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339" name="Groep 338">
                  <a:extLst>
                    <a:ext uri="{FF2B5EF4-FFF2-40B4-BE49-F238E27FC236}">
                      <a16:creationId xmlns:a16="http://schemas.microsoft.com/office/drawing/2014/main" id="{53C8A9CD-50A6-4B89-B958-BDFF9C1C031F}"/>
                    </a:ext>
                  </a:extLst>
                </p:cNvPr>
                <p:cNvGrpSpPr/>
                <p:nvPr userDrawn="1"/>
              </p:nvGrpSpPr>
              <p:grpSpPr>
                <a:xfrm flipV="1">
                  <a:off x="3177409" y="1321525"/>
                  <a:ext cx="66573" cy="51968"/>
                  <a:chOff x="3177409" y="1196372"/>
                  <a:chExt cx="66573" cy="51968"/>
                </a:xfrm>
              </p:grpSpPr>
              <p:sp>
                <p:nvSpPr>
                  <p:cNvPr id="342" name="Rechthoek 341">
                    <a:extLst>
                      <a:ext uri="{FF2B5EF4-FFF2-40B4-BE49-F238E27FC236}">
                        <a16:creationId xmlns:a16="http://schemas.microsoft.com/office/drawing/2014/main" id="{A4F3BCED-6865-4AE8-9169-18180A442116}"/>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3" name="Pijl: punthaak 342">
                    <a:extLst>
                      <a:ext uri="{FF2B5EF4-FFF2-40B4-BE49-F238E27FC236}">
                        <a16:creationId xmlns:a16="http://schemas.microsoft.com/office/drawing/2014/main" id="{CC6CB057-9541-4902-90CA-4EB5E69F7EE1}"/>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cxnSp>
              <p:nvCxnSpPr>
                <p:cNvPr id="340" name="Rechte verbindingslijn 339">
                  <a:extLst>
                    <a:ext uri="{FF2B5EF4-FFF2-40B4-BE49-F238E27FC236}">
                      <a16:creationId xmlns:a16="http://schemas.microsoft.com/office/drawing/2014/main" id="{92B53C80-0E75-49AF-8FA9-83DC28F256BC}"/>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41" name="Rechte verbindingslijn 340">
                  <a:extLst>
                    <a:ext uri="{FF2B5EF4-FFF2-40B4-BE49-F238E27FC236}">
                      <a16:creationId xmlns:a16="http://schemas.microsoft.com/office/drawing/2014/main" id="{9593167B-78BD-49DE-98F5-6BA81F9CE1F9}"/>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27" name="Groep 326">
                <a:extLst>
                  <a:ext uri="{FF2B5EF4-FFF2-40B4-BE49-F238E27FC236}">
                    <a16:creationId xmlns:a16="http://schemas.microsoft.com/office/drawing/2014/main" id="{3C327668-EAB2-406A-BC7A-88398505A06F}"/>
                  </a:ext>
                </a:extLst>
              </p:cNvPr>
              <p:cNvGrpSpPr/>
              <p:nvPr userDrawn="1"/>
            </p:nvGrpSpPr>
            <p:grpSpPr>
              <a:xfrm>
                <a:off x="-3241476" y="1674756"/>
                <a:ext cx="151083" cy="175096"/>
                <a:chOff x="3191807" y="1465204"/>
                <a:chExt cx="163374" cy="189340"/>
              </a:xfrm>
            </p:grpSpPr>
            <p:sp>
              <p:nvSpPr>
                <p:cNvPr id="328" name="Vrije vorm: vorm 327">
                  <a:extLst>
                    <a:ext uri="{FF2B5EF4-FFF2-40B4-BE49-F238E27FC236}">
                      <a16:creationId xmlns:a16="http://schemas.microsoft.com/office/drawing/2014/main" id="{616E0C65-D77C-4522-B454-4C79CFD94FC3}"/>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29" name="Rechthoek: afgeronde hoeken 328">
                  <a:extLst>
                    <a:ext uri="{FF2B5EF4-FFF2-40B4-BE49-F238E27FC236}">
                      <a16:creationId xmlns:a16="http://schemas.microsoft.com/office/drawing/2014/main" id="{6EE6B363-F4D8-4368-AAAB-E1BE8117EC98}"/>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0" name="Vrije vorm: vorm 329">
                  <a:extLst>
                    <a:ext uri="{FF2B5EF4-FFF2-40B4-BE49-F238E27FC236}">
                      <a16:creationId xmlns:a16="http://schemas.microsoft.com/office/drawing/2014/main" id="{6EF43E8A-557D-4674-8FD4-360BE68BAC4E}"/>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grpSp>
              <p:nvGrpSpPr>
                <p:cNvPr id="331" name="Groep 330">
                  <a:extLst>
                    <a:ext uri="{FF2B5EF4-FFF2-40B4-BE49-F238E27FC236}">
                      <a16:creationId xmlns:a16="http://schemas.microsoft.com/office/drawing/2014/main" id="{BBBCF87B-9AF4-4A31-9037-59C9626EB2DB}"/>
                    </a:ext>
                  </a:extLst>
                </p:cNvPr>
                <p:cNvGrpSpPr/>
                <p:nvPr userDrawn="1"/>
              </p:nvGrpSpPr>
              <p:grpSpPr>
                <a:xfrm>
                  <a:off x="3216769" y="1504951"/>
                  <a:ext cx="138412" cy="149593"/>
                  <a:chOff x="3216769" y="1504951"/>
                  <a:chExt cx="138412" cy="149593"/>
                </a:xfrm>
              </p:grpSpPr>
              <p:sp>
                <p:nvSpPr>
                  <p:cNvPr id="332" name="Vrije vorm: vorm 331">
                    <a:extLst>
                      <a:ext uri="{FF2B5EF4-FFF2-40B4-BE49-F238E27FC236}">
                        <a16:creationId xmlns:a16="http://schemas.microsoft.com/office/drawing/2014/main" id="{9C6D4CDE-C901-4AD3-94C1-969AD13300B5}"/>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nvGrpSpPr>
                  <p:cNvPr id="333" name="Groep 332">
                    <a:extLst>
                      <a:ext uri="{FF2B5EF4-FFF2-40B4-BE49-F238E27FC236}">
                        <a16:creationId xmlns:a16="http://schemas.microsoft.com/office/drawing/2014/main" id="{C9C2D000-FD3D-48C8-9161-5F8DA20A1530}"/>
                      </a:ext>
                    </a:extLst>
                  </p:cNvPr>
                  <p:cNvGrpSpPr/>
                  <p:nvPr userDrawn="1"/>
                </p:nvGrpSpPr>
                <p:grpSpPr>
                  <a:xfrm>
                    <a:off x="3216769" y="1578766"/>
                    <a:ext cx="90787" cy="75778"/>
                    <a:chOff x="3216769" y="1578766"/>
                    <a:chExt cx="90787" cy="75778"/>
                  </a:xfrm>
                </p:grpSpPr>
                <p:sp>
                  <p:nvSpPr>
                    <p:cNvPr id="334" name="Ovaal 333">
                      <a:extLst>
                        <a:ext uri="{FF2B5EF4-FFF2-40B4-BE49-F238E27FC236}">
                          <a16:creationId xmlns:a16="http://schemas.microsoft.com/office/drawing/2014/main" id="{C1734A94-1855-43F6-BF9D-C8FD41764FA3}"/>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35" name="Gelijkbenige driehoek 34">
                      <a:extLst>
                        <a:ext uri="{FF2B5EF4-FFF2-40B4-BE49-F238E27FC236}">
                          <a16:creationId xmlns:a16="http://schemas.microsoft.com/office/drawing/2014/main" id="{E1BE7EB2-D496-484B-A63B-E3834092FC6D}"/>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303" name="Groep 302">
              <a:extLst>
                <a:ext uri="{FF2B5EF4-FFF2-40B4-BE49-F238E27FC236}">
                  <a16:creationId xmlns:a16="http://schemas.microsoft.com/office/drawing/2014/main" id="{E2538ADF-2B68-44F2-99A7-58FDE476C3FA}"/>
                </a:ext>
              </a:extLst>
            </p:cNvPr>
            <p:cNvGrpSpPr/>
            <p:nvPr userDrawn="1"/>
          </p:nvGrpSpPr>
          <p:grpSpPr>
            <a:xfrm>
              <a:off x="-3314821" y="3524765"/>
              <a:ext cx="1108877" cy="563933"/>
              <a:chOff x="-3314821" y="3885197"/>
              <a:chExt cx="1108877" cy="563933"/>
            </a:xfrm>
          </p:grpSpPr>
          <p:sp>
            <p:nvSpPr>
              <p:cNvPr id="306" name="Rechthoek 305">
                <a:extLst>
                  <a:ext uri="{FF2B5EF4-FFF2-40B4-BE49-F238E27FC236}">
                    <a16:creationId xmlns:a16="http://schemas.microsoft.com/office/drawing/2014/main" id="{57132C4A-53AD-4CD4-B3DA-9F9C6E12D784}"/>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7" name="Rechthoek 306">
                <a:extLst>
                  <a:ext uri="{FF2B5EF4-FFF2-40B4-BE49-F238E27FC236}">
                    <a16:creationId xmlns:a16="http://schemas.microsoft.com/office/drawing/2014/main" id="{FCDF6197-AB0C-478B-A94F-CB54DFC24BF4}"/>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8" name="Tekstvak 307">
                <a:extLst>
                  <a:ext uri="{FF2B5EF4-FFF2-40B4-BE49-F238E27FC236}">
                    <a16:creationId xmlns:a16="http://schemas.microsoft.com/office/drawing/2014/main" id="{2AB5AD22-AA31-46E3-917C-C242FF806D1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09" name="Tekstvak 308">
                <a:extLst>
                  <a:ext uri="{FF2B5EF4-FFF2-40B4-BE49-F238E27FC236}">
                    <a16:creationId xmlns:a16="http://schemas.microsoft.com/office/drawing/2014/main" id="{7446371E-F70D-4A15-87FF-4A03DD0BF707}"/>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10" name="Vrije vorm: vorm 309">
                <a:extLst>
                  <a:ext uri="{FF2B5EF4-FFF2-40B4-BE49-F238E27FC236}">
                    <a16:creationId xmlns:a16="http://schemas.microsoft.com/office/drawing/2014/main" id="{BFE61CF7-CA41-4955-B4DA-D1925C98D242}"/>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11" name="Groep 310">
                <a:extLst>
                  <a:ext uri="{FF2B5EF4-FFF2-40B4-BE49-F238E27FC236}">
                    <a16:creationId xmlns:a16="http://schemas.microsoft.com/office/drawing/2014/main" id="{CAA2E1A9-F416-4166-9BCF-3A740F417976}"/>
                  </a:ext>
                </a:extLst>
              </p:cNvPr>
              <p:cNvGrpSpPr/>
              <p:nvPr userDrawn="1"/>
            </p:nvGrpSpPr>
            <p:grpSpPr>
              <a:xfrm>
                <a:off x="-3254609" y="3946178"/>
                <a:ext cx="184194" cy="143334"/>
                <a:chOff x="6218544" y="2402421"/>
                <a:chExt cx="144156" cy="112178"/>
              </a:xfrm>
            </p:grpSpPr>
            <p:sp>
              <p:nvSpPr>
                <p:cNvPr id="317" name="Rechthoek 316">
                  <a:extLst>
                    <a:ext uri="{FF2B5EF4-FFF2-40B4-BE49-F238E27FC236}">
                      <a16:creationId xmlns:a16="http://schemas.microsoft.com/office/drawing/2014/main" id="{A16FA58E-09B3-49F9-AE5E-BC23896CFAF0}"/>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8" name="Rechthoek 47">
                  <a:extLst>
                    <a:ext uri="{FF2B5EF4-FFF2-40B4-BE49-F238E27FC236}">
                      <a16:creationId xmlns:a16="http://schemas.microsoft.com/office/drawing/2014/main" id="{30E8AAD2-0F7D-4B65-A79C-DE727B4D3B3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9" name="Rechthoek 47">
                  <a:extLst>
                    <a:ext uri="{FF2B5EF4-FFF2-40B4-BE49-F238E27FC236}">
                      <a16:creationId xmlns:a16="http://schemas.microsoft.com/office/drawing/2014/main" id="{BE2D990C-0B02-4E74-A58F-B647DE7117B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0" name="Koorde 319">
                  <a:extLst>
                    <a:ext uri="{FF2B5EF4-FFF2-40B4-BE49-F238E27FC236}">
                      <a16:creationId xmlns:a16="http://schemas.microsoft.com/office/drawing/2014/main" id="{63D927A4-FA2D-4030-919B-3BB6BB3FA03A}"/>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2" name="Groep 311">
                <a:extLst>
                  <a:ext uri="{FF2B5EF4-FFF2-40B4-BE49-F238E27FC236}">
                    <a16:creationId xmlns:a16="http://schemas.microsoft.com/office/drawing/2014/main" id="{371C03BB-8ACE-4B71-9850-478E1E1BEF8F}"/>
                  </a:ext>
                </a:extLst>
              </p:cNvPr>
              <p:cNvGrpSpPr/>
              <p:nvPr userDrawn="1"/>
            </p:nvGrpSpPr>
            <p:grpSpPr>
              <a:xfrm>
                <a:off x="-3254609" y="4199853"/>
                <a:ext cx="184194" cy="124747"/>
                <a:chOff x="6218544" y="2636044"/>
                <a:chExt cx="144156" cy="97631"/>
              </a:xfrm>
            </p:grpSpPr>
            <p:sp>
              <p:nvSpPr>
                <p:cNvPr id="313" name="Rechthoek 312">
                  <a:extLst>
                    <a:ext uri="{FF2B5EF4-FFF2-40B4-BE49-F238E27FC236}">
                      <a16:creationId xmlns:a16="http://schemas.microsoft.com/office/drawing/2014/main" id="{162276A1-F9D2-4CA8-95B3-D45C08CDC45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4" name="Rechthoek 313">
                  <a:extLst>
                    <a:ext uri="{FF2B5EF4-FFF2-40B4-BE49-F238E27FC236}">
                      <a16:creationId xmlns:a16="http://schemas.microsoft.com/office/drawing/2014/main" id="{D98FF8E6-60EE-40D2-A1C9-DDF3C8C336D2}"/>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5" name="Ovaal 314">
                  <a:extLst>
                    <a:ext uri="{FF2B5EF4-FFF2-40B4-BE49-F238E27FC236}">
                      <a16:creationId xmlns:a16="http://schemas.microsoft.com/office/drawing/2014/main" id="{37946BDE-18C0-4148-9E0B-10BFE4F48EAE}"/>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6" name="Rechthoek 47">
                  <a:extLst>
                    <a:ext uri="{FF2B5EF4-FFF2-40B4-BE49-F238E27FC236}">
                      <a16:creationId xmlns:a16="http://schemas.microsoft.com/office/drawing/2014/main" id="{8C251A6D-1377-4D88-B2BB-71371505643D}"/>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04" name="Ovaal 303">
              <a:extLst>
                <a:ext uri="{FF2B5EF4-FFF2-40B4-BE49-F238E27FC236}">
                  <a16:creationId xmlns:a16="http://schemas.microsoft.com/office/drawing/2014/main" id="{0F2665A6-7F1B-4557-BF0C-8750FE1F8F4B}"/>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05" name="Rechthoek 304">
              <a:extLst>
                <a:ext uri="{FF2B5EF4-FFF2-40B4-BE49-F238E27FC236}">
                  <a16:creationId xmlns:a16="http://schemas.microsoft.com/office/drawing/2014/main" id="{D52B4D50-383E-4244-B7DC-789EDD1C1A89}"/>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under the same tab.</a:t>
              </a:r>
            </a:p>
          </p:txBody>
        </p:sp>
      </p:grpSp>
      <p:grpSp>
        <p:nvGrpSpPr>
          <p:cNvPr id="285" name="INSTRUCTION">
            <a:extLst>
              <a:ext uri="{FF2B5EF4-FFF2-40B4-BE49-F238E27FC236}">
                <a16:creationId xmlns:a16="http://schemas.microsoft.com/office/drawing/2014/main" id="{C4918514-13C5-4D2C-B138-962B50395F51}"/>
              </a:ext>
            </a:extLst>
          </p:cNvPr>
          <p:cNvGrpSpPr/>
          <p:nvPr userDrawn="1"/>
        </p:nvGrpSpPr>
        <p:grpSpPr>
          <a:xfrm>
            <a:off x="-3786165" y="0"/>
            <a:ext cx="3593091" cy="4641338"/>
            <a:chOff x="-3786165" y="0"/>
            <a:chExt cx="3593091" cy="4641338"/>
          </a:xfrm>
        </p:grpSpPr>
        <p:sp>
          <p:nvSpPr>
            <p:cNvPr id="286" name="Rechthoek 435">
              <a:extLst>
                <a:ext uri="{FF2B5EF4-FFF2-40B4-BE49-F238E27FC236}">
                  <a16:creationId xmlns:a16="http://schemas.microsoft.com/office/drawing/2014/main" id="{440C50CF-D669-4A89-95F5-4C0195E7C3AA}"/>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87" name="Ovaal 436">
              <a:extLst>
                <a:ext uri="{FF2B5EF4-FFF2-40B4-BE49-F238E27FC236}">
                  <a16:creationId xmlns:a16="http://schemas.microsoft.com/office/drawing/2014/main" id="{251F5801-BF99-42C5-B8A0-55B3B2B8ED8E}"/>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88" name="Rechthoek 437">
              <a:extLst>
                <a:ext uri="{FF2B5EF4-FFF2-40B4-BE49-F238E27FC236}">
                  <a16:creationId xmlns:a16="http://schemas.microsoft.com/office/drawing/2014/main" id="{C342AFAA-A339-4651-95EC-ECB49AB330A9}"/>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289" name="Ovaal 438">
              <a:extLst>
                <a:ext uri="{FF2B5EF4-FFF2-40B4-BE49-F238E27FC236}">
                  <a16:creationId xmlns:a16="http://schemas.microsoft.com/office/drawing/2014/main" id="{DED42692-BEB4-4434-989F-C79014CE541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0" name="Rechthoek 439">
              <a:extLst>
                <a:ext uri="{FF2B5EF4-FFF2-40B4-BE49-F238E27FC236}">
                  <a16:creationId xmlns:a16="http://schemas.microsoft.com/office/drawing/2014/main" id="{DECABE74-DC71-4CB1-BBD1-04B83BA6448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351" name="Rechthoek 440">
              <a:extLst>
                <a:ext uri="{FF2B5EF4-FFF2-40B4-BE49-F238E27FC236}">
                  <a16:creationId xmlns:a16="http://schemas.microsoft.com/office/drawing/2014/main" id="{85C589E6-0F7B-4B49-88C1-A53BB272DAF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352" name="Ovaal 441">
              <a:extLst>
                <a:ext uri="{FF2B5EF4-FFF2-40B4-BE49-F238E27FC236}">
                  <a16:creationId xmlns:a16="http://schemas.microsoft.com/office/drawing/2014/main" id="{86AA01C8-8140-420D-B85C-0703FCE21DF5}"/>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3" name="Rechthoek 442">
              <a:extLst>
                <a:ext uri="{FF2B5EF4-FFF2-40B4-BE49-F238E27FC236}">
                  <a16:creationId xmlns:a16="http://schemas.microsoft.com/office/drawing/2014/main" id="{1B9084D8-9975-403F-A813-A5BA7E36486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354" name="Ovaal 443">
              <a:extLst>
                <a:ext uri="{FF2B5EF4-FFF2-40B4-BE49-F238E27FC236}">
                  <a16:creationId xmlns:a16="http://schemas.microsoft.com/office/drawing/2014/main" id="{F68E7CDA-A9E3-407C-AD21-434B08D4C431}"/>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55" name="Rechthoek 444">
              <a:extLst>
                <a:ext uri="{FF2B5EF4-FFF2-40B4-BE49-F238E27FC236}">
                  <a16:creationId xmlns:a16="http://schemas.microsoft.com/office/drawing/2014/main" id="{5B96100B-D9A9-48B1-8B98-9CF8ECD78CA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356" name="Ovaal 445">
              <a:extLst>
                <a:ext uri="{FF2B5EF4-FFF2-40B4-BE49-F238E27FC236}">
                  <a16:creationId xmlns:a16="http://schemas.microsoft.com/office/drawing/2014/main" id="{9E607D03-E5E3-4BAD-B9EC-57477D18E46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57" name="Rechthoek 446">
              <a:extLst>
                <a:ext uri="{FF2B5EF4-FFF2-40B4-BE49-F238E27FC236}">
                  <a16:creationId xmlns:a16="http://schemas.microsoft.com/office/drawing/2014/main" id="{DF8FFE72-B3C7-4C62-AB39-34F3E31AEEE8}"/>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358" name="Ovaal 447">
              <a:extLst>
                <a:ext uri="{FF2B5EF4-FFF2-40B4-BE49-F238E27FC236}">
                  <a16:creationId xmlns:a16="http://schemas.microsoft.com/office/drawing/2014/main" id="{B72C010B-E8D0-4E19-BDAC-BC1B7E19702C}"/>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9" name="Rechthoek 448">
              <a:extLst>
                <a:ext uri="{FF2B5EF4-FFF2-40B4-BE49-F238E27FC236}">
                  <a16:creationId xmlns:a16="http://schemas.microsoft.com/office/drawing/2014/main" id="{60410840-0A8F-4FE5-A50C-031B78AA334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360" name="Ovaal 449">
              <a:extLst>
                <a:ext uri="{FF2B5EF4-FFF2-40B4-BE49-F238E27FC236}">
                  <a16:creationId xmlns:a16="http://schemas.microsoft.com/office/drawing/2014/main" id="{8876F092-0336-467E-B19B-4F591C30618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61" name="Rechthoek 450">
              <a:extLst>
                <a:ext uri="{FF2B5EF4-FFF2-40B4-BE49-F238E27FC236}">
                  <a16:creationId xmlns:a16="http://schemas.microsoft.com/office/drawing/2014/main" id="{FE08A661-A174-48FF-800D-57782C9B9C45}"/>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362" name="Ovaal 451">
              <a:extLst>
                <a:ext uri="{FF2B5EF4-FFF2-40B4-BE49-F238E27FC236}">
                  <a16:creationId xmlns:a16="http://schemas.microsoft.com/office/drawing/2014/main" id="{057102FE-9E04-443F-B273-E91B06FA9CD1}"/>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63" name="Rechthoek 452">
              <a:extLst>
                <a:ext uri="{FF2B5EF4-FFF2-40B4-BE49-F238E27FC236}">
                  <a16:creationId xmlns:a16="http://schemas.microsoft.com/office/drawing/2014/main" id="{7E78813C-C98A-40C9-A7E2-747BE7A0F72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364" name="Ovaal 453">
              <a:extLst>
                <a:ext uri="{FF2B5EF4-FFF2-40B4-BE49-F238E27FC236}">
                  <a16:creationId xmlns:a16="http://schemas.microsoft.com/office/drawing/2014/main" id="{000CE7AF-31EF-403B-ABB5-CB1673F7F695}"/>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5" name="Rechthoek 454">
              <a:extLst>
                <a:ext uri="{FF2B5EF4-FFF2-40B4-BE49-F238E27FC236}">
                  <a16:creationId xmlns:a16="http://schemas.microsoft.com/office/drawing/2014/main" id="{8073910D-C80A-485E-B06E-DF9C1256584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366" name="VOORBEELD">
              <a:extLst>
                <a:ext uri="{FF2B5EF4-FFF2-40B4-BE49-F238E27FC236}">
                  <a16:creationId xmlns:a16="http://schemas.microsoft.com/office/drawing/2014/main" id="{32DAA6A4-645C-4100-97CB-825BF485F01D}"/>
                </a:ext>
              </a:extLst>
            </p:cNvPr>
            <p:cNvGrpSpPr/>
            <p:nvPr userDrawn="1"/>
          </p:nvGrpSpPr>
          <p:grpSpPr>
            <a:xfrm>
              <a:off x="-3605171" y="458674"/>
              <a:ext cx="3234311" cy="558875"/>
              <a:chOff x="-3605171" y="458674"/>
              <a:chExt cx="3234311" cy="558875"/>
            </a:xfrm>
          </p:grpSpPr>
          <p:sp>
            <p:nvSpPr>
              <p:cNvPr id="367" name="Rechthoek 458">
                <a:extLst>
                  <a:ext uri="{FF2B5EF4-FFF2-40B4-BE49-F238E27FC236}">
                    <a16:creationId xmlns:a16="http://schemas.microsoft.com/office/drawing/2014/main" id="{5132E2B7-D02D-4D89-9856-5AD33ACB2C7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68" name="Rechthoek 459">
                <a:extLst>
                  <a:ext uri="{FF2B5EF4-FFF2-40B4-BE49-F238E27FC236}">
                    <a16:creationId xmlns:a16="http://schemas.microsoft.com/office/drawing/2014/main" id="{11B5BC9C-C793-43B8-8E0C-9212384A5D7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69" name="Groep 460">
                <a:extLst>
                  <a:ext uri="{FF2B5EF4-FFF2-40B4-BE49-F238E27FC236}">
                    <a16:creationId xmlns:a16="http://schemas.microsoft.com/office/drawing/2014/main" id="{93929449-C161-4074-9755-68E1B26BB0E4}"/>
                  </a:ext>
                </a:extLst>
              </p:cNvPr>
              <p:cNvGrpSpPr/>
              <p:nvPr userDrawn="1"/>
            </p:nvGrpSpPr>
            <p:grpSpPr>
              <a:xfrm>
                <a:off x="-3386247" y="830871"/>
                <a:ext cx="139423" cy="109566"/>
                <a:chOff x="-2866744" y="827071"/>
                <a:chExt cx="168701" cy="132575"/>
              </a:xfrm>
            </p:grpSpPr>
            <p:grpSp>
              <p:nvGrpSpPr>
                <p:cNvPr id="400" name="Groep 491">
                  <a:extLst>
                    <a:ext uri="{FF2B5EF4-FFF2-40B4-BE49-F238E27FC236}">
                      <a16:creationId xmlns:a16="http://schemas.microsoft.com/office/drawing/2014/main" id="{4C1EDB8E-A457-4C17-89ED-B86FD9381AF5}"/>
                    </a:ext>
                  </a:extLst>
                </p:cNvPr>
                <p:cNvGrpSpPr/>
                <p:nvPr userDrawn="1"/>
              </p:nvGrpSpPr>
              <p:grpSpPr>
                <a:xfrm>
                  <a:off x="-2866744" y="827071"/>
                  <a:ext cx="168701" cy="132575"/>
                  <a:chOff x="-2866744" y="827071"/>
                  <a:chExt cx="168701" cy="132575"/>
                </a:xfrm>
              </p:grpSpPr>
              <p:cxnSp>
                <p:nvCxnSpPr>
                  <p:cNvPr id="402" name="Rechte verbindingslijn 493">
                    <a:extLst>
                      <a:ext uri="{FF2B5EF4-FFF2-40B4-BE49-F238E27FC236}">
                        <a16:creationId xmlns:a16="http://schemas.microsoft.com/office/drawing/2014/main" id="{603B0EB0-DFBF-49DE-A2D7-80B631BB776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403" name="Rechte verbindingslijn 494">
                    <a:extLst>
                      <a:ext uri="{FF2B5EF4-FFF2-40B4-BE49-F238E27FC236}">
                        <a16:creationId xmlns:a16="http://schemas.microsoft.com/office/drawing/2014/main" id="{5DC6DB6E-A00F-49DF-A956-527CEA95BAD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404" name="Rechte verbindingslijn 495">
                    <a:extLst>
                      <a:ext uri="{FF2B5EF4-FFF2-40B4-BE49-F238E27FC236}">
                        <a16:creationId xmlns:a16="http://schemas.microsoft.com/office/drawing/2014/main" id="{A6B0E124-AF0E-4068-AAE9-E67781B2614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405" name="Rechte verbindingslijn 496">
                    <a:extLst>
                      <a:ext uri="{FF2B5EF4-FFF2-40B4-BE49-F238E27FC236}">
                        <a16:creationId xmlns:a16="http://schemas.microsoft.com/office/drawing/2014/main" id="{EE98759B-8402-40C4-975E-089B65CF209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406" name="Rechte verbindingslijn 497">
                    <a:extLst>
                      <a:ext uri="{FF2B5EF4-FFF2-40B4-BE49-F238E27FC236}">
                        <a16:creationId xmlns:a16="http://schemas.microsoft.com/office/drawing/2014/main" id="{A4FFB57E-F0C9-43AE-B5E7-D808AD40C9F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401" name="Pijl: rechts 492">
                  <a:extLst>
                    <a:ext uri="{FF2B5EF4-FFF2-40B4-BE49-F238E27FC236}">
                      <a16:creationId xmlns:a16="http://schemas.microsoft.com/office/drawing/2014/main" id="{E5686A09-24F5-489D-8084-05554A0B570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0" name="Groep 461">
                <a:extLst>
                  <a:ext uri="{FF2B5EF4-FFF2-40B4-BE49-F238E27FC236}">
                    <a16:creationId xmlns:a16="http://schemas.microsoft.com/office/drawing/2014/main" id="{2DD17C8B-A811-4DFC-80BF-4F213BE5F3AD}"/>
                  </a:ext>
                </a:extLst>
              </p:cNvPr>
              <p:cNvGrpSpPr/>
              <p:nvPr userDrawn="1"/>
            </p:nvGrpSpPr>
            <p:grpSpPr>
              <a:xfrm>
                <a:off x="-3605171" y="830871"/>
                <a:ext cx="139423" cy="109566"/>
                <a:chOff x="-2866744" y="518074"/>
                <a:chExt cx="168701" cy="132575"/>
              </a:xfrm>
            </p:grpSpPr>
            <p:grpSp>
              <p:nvGrpSpPr>
                <p:cNvPr id="393" name="Groep 484">
                  <a:extLst>
                    <a:ext uri="{FF2B5EF4-FFF2-40B4-BE49-F238E27FC236}">
                      <a16:creationId xmlns:a16="http://schemas.microsoft.com/office/drawing/2014/main" id="{BC5D84D0-5164-40E7-9311-33F49CD1B449}"/>
                    </a:ext>
                  </a:extLst>
                </p:cNvPr>
                <p:cNvGrpSpPr/>
                <p:nvPr userDrawn="1"/>
              </p:nvGrpSpPr>
              <p:grpSpPr>
                <a:xfrm>
                  <a:off x="-2866744" y="518074"/>
                  <a:ext cx="168701" cy="132575"/>
                  <a:chOff x="-2866744" y="518074"/>
                  <a:chExt cx="168701" cy="132575"/>
                </a:xfrm>
              </p:grpSpPr>
              <p:cxnSp>
                <p:nvCxnSpPr>
                  <p:cNvPr id="395" name="Rechte verbindingslijn 486">
                    <a:extLst>
                      <a:ext uri="{FF2B5EF4-FFF2-40B4-BE49-F238E27FC236}">
                        <a16:creationId xmlns:a16="http://schemas.microsoft.com/office/drawing/2014/main" id="{A4294830-94BC-43F9-8BCA-B452D188C3A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96" name="Rechte verbindingslijn 487">
                    <a:extLst>
                      <a:ext uri="{FF2B5EF4-FFF2-40B4-BE49-F238E27FC236}">
                        <a16:creationId xmlns:a16="http://schemas.microsoft.com/office/drawing/2014/main" id="{12F74B84-921B-4B43-AD18-12CDDD1260F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97" name="Rechte verbindingslijn 488">
                    <a:extLst>
                      <a:ext uri="{FF2B5EF4-FFF2-40B4-BE49-F238E27FC236}">
                        <a16:creationId xmlns:a16="http://schemas.microsoft.com/office/drawing/2014/main" id="{B30B08FD-B79D-4364-B284-47A3C5895C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98" name="Rechte verbindingslijn 489">
                    <a:extLst>
                      <a:ext uri="{FF2B5EF4-FFF2-40B4-BE49-F238E27FC236}">
                        <a16:creationId xmlns:a16="http://schemas.microsoft.com/office/drawing/2014/main" id="{1B51C981-216E-47E6-839F-90FEDA88E42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99" name="Rechte verbindingslijn 490">
                    <a:extLst>
                      <a:ext uri="{FF2B5EF4-FFF2-40B4-BE49-F238E27FC236}">
                        <a16:creationId xmlns:a16="http://schemas.microsoft.com/office/drawing/2014/main" id="{BA7F578C-12AF-4B83-B2E6-B6D694BCFBD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94" name="Pijl: rechts 485">
                  <a:extLst>
                    <a:ext uri="{FF2B5EF4-FFF2-40B4-BE49-F238E27FC236}">
                      <a16:creationId xmlns:a16="http://schemas.microsoft.com/office/drawing/2014/main" id="{3860DD56-5F27-41F6-95D4-6EDC0C23D5A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371" name="Rechte verbindingslijn 462">
                <a:extLst>
                  <a:ext uri="{FF2B5EF4-FFF2-40B4-BE49-F238E27FC236}">
                    <a16:creationId xmlns:a16="http://schemas.microsoft.com/office/drawing/2014/main" id="{94750AEA-9F02-4312-A740-36125C7ECE1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372" name="Rechte verbindingslijn 463">
                <a:extLst>
                  <a:ext uri="{FF2B5EF4-FFF2-40B4-BE49-F238E27FC236}">
                    <a16:creationId xmlns:a16="http://schemas.microsoft.com/office/drawing/2014/main" id="{3E114248-9D93-434D-BBB4-DAF25669BAB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373" name="Rechthoek 464">
                <a:extLst>
                  <a:ext uri="{FF2B5EF4-FFF2-40B4-BE49-F238E27FC236}">
                    <a16:creationId xmlns:a16="http://schemas.microsoft.com/office/drawing/2014/main" id="{9F170CD1-D6C1-45E7-AE65-A4EE0887165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374" name="Rechthoek 465">
                <a:extLst>
                  <a:ext uri="{FF2B5EF4-FFF2-40B4-BE49-F238E27FC236}">
                    <a16:creationId xmlns:a16="http://schemas.microsoft.com/office/drawing/2014/main" id="{A46BAAB7-5489-4E34-A135-2F1FE5C4277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375" name="Groep 466">
                <a:extLst>
                  <a:ext uri="{FF2B5EF4-FFF2-40B4-BE49-F238E27FC236}">
                    <a16:creationId xmlns:a16="http://schemas.microsoft.com/office/drawing/2014/main" id="{8B0E95BC-BC01-4C12-89D3-DE0B405DF295}"/>
                  </a:ext>
                </a:extLst>
              </p:cNvPr>
              <p:cNvGrpSpPr/>
              <p:nvPr userDrawn="1"/>
            </p:nvGrpSpPr>
            <p:grpSpPr>
              <a:xfrm>
                <a:off x="-2916763" y="769168"/>
                <a:ext cx="268738" cy="248381"/>
                <a:chOff x="-2916763" y="769168"/>
                <a:chExt cx="268738" cy="248381"/>
              </a:xfrm>
            </p:grpSpPr>
            <p:sp>
              <p:nvSpPr>
                <p:cNvPr id="385" name="Rechthoek 476">
                  <a:extLst>
                    <a:ext uri="{FF2B5EF4-FFF2-40B4-BE49-F238E27FC236}">
                      <a16:creationId xmlns:a16="http://schemas.microsoft.com/office/drawing/2014/main" id="{DC431560-58BD-4B79-BDDF-2F662665FC3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86" name="Groep 477">
                  <a:extLst>
                    <a:ext uri="{FF2B5EF4-FFF2-40B4-BE49-F238E27FC236}">
                      <a16:creationId xmlns:a16="http://schemas.microsoft.com/office/drawing/2014/main" id="{D151EF24-8DD7-4532-88F7-69C7405924E0}"/>
                    </a:ext>
                  </a:extLst>
                </p:cNvPr>
                <p:cNvGrpSpPr/>
                <p:nvPr userDrawn="1"/>
              </p:nvGrpSpPr>
              <p:grpSpPr>
                <a:xfrm>
                  <a:off x="-2866744" y="827071"/>
                  <a:ext cx="168701" cy="132575"/>
                  <a:chOff x="-2866744" y="827071"/>
                  <a:chExt cx="168701" cy="132575"/>
                </a:xfrm>
              </p:grpSpPr>
              <p:cxnSp>
                <p:nvCxnSpPr>
                  <p:cNvPr id="388" name="Rechte verbindingslijn 479">
                    <a:extLst>
                      <a:ext uri="{FF2B5EF4-FFF2-40B4-BE49-F238E27FC236}">
                        <a16:creationId xmlns:a16="http://schemas.microsoft.com/office/drawing/2014/main" id="{C65F01AF-CFC1-45B0-85EA-8C20B677205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89" name="Rechte verbindingslijn 480">
                    <a:extLst>
                      <a:ext uri="{FF2B5EF4-FFF2-40B4-BE49-F238E27FC236}">
                        <a16:creationId xmlns:a16="http://schemas.microsoft.com/office/drawing/2014/main" id="{0DD6ECF7-69EB-4CEE-AB8C-13887686FD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90" name="Rechte verbindingslijn 481">
                    <a:extLst>
                      <a:ext uri="{FF2B5EF4-FFF2-40B4-BE49-F238E27FC236}">
                        <a16:creationId xmlns:a16="http://schemas.microsoft.com/office/drawing/2014/main" id="{45B7F3D0-624A-4EDE-9A28-E1044E09254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91" name="Rechte verbindingslijn 482">
                    <a:extLst>
                      <a:ext uri="{FF2B5EF4-FFF2-40B4-BE49-F238E27FC236}">
                        <a16:creationId xmlns:a16="http://schemas.microsoft.com/office/drawing/2014/main" id="{6BF0D782-3AB9-4DAF-8F5E-866196AFCBF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92" name="Rechte verbindingslijn 483">
                    <a:extLst>
                      <a:ext uri="{FF2B5EF4-FFF2-40B4-BE49-F238E27FC236}">
                        <a16:creationId xmlns:a16="http://schemas.microsoft.com/office/drawing/2014/main" id="{6679FAA7-8145-467D-B81B-93CDAC3B884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387" name="Pijl: rechts 478">
                  <a:extLst>
                    <a:ext uri="{FF2B5EF4-FFF2-40B4-BE49-F238E27FC236}">
                      <a16:creationId xmlns:a16="http://schemas.microsoft.com/office/drawing/2014/main" id="{128BBF33-B35B-4B26-9099-C15989FB528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6" name="Groep 467">
                <a:extLst>
                  <a:ext uri="{FF2B5EF4-FFF2-40B4-BE49-F238E27FC236}">
                    <a16:creationId xmlns:a16="http://schemas.microsoft.com/office/drawing/2014/main" id="{1BCC07C3-41CC-441D-B068-5EBC8E83C0E3}"/>
                  </a:ext>
                </a:extLst>
              </p:cNvPr>
              <p:cNvGrpSpPr/>
              <p:nvPr userDrawn="1"/>
            </p:nvGrpSpPr>
            <p:grpSpPr>
              <a:xfrm>
                <a:off x="-2916763" y="460171"/>
                <a:ext cx="268738" cy="248381"/>
                <a:chOff x="-2916763" y="460171"/>
                <a:chExt cx="268738" cy="248381"/>
              </a:xfrm>
            </p:grpSpPr>
            <p:sp>
              <p:nvSpPr>
                <p:cNvPr id="377" name="Rechthoek 468">
                  <a:extLst>
                    <a:ext uri="{FF2B5EF4-FFF2-40B4-BE49-F238E27FC236}">
                      <a16:creationId xmlns:a16="http://schemas.microsoft.com/office/drawing/2014/main" id="{8D2A3AD0-FA81-49F4-8C20-FFCEE298FC6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378" name="Groep 469">
                  <a:extLst>
                    <a:ext uri="{FF2B5EF4-FFF2-40B4-BE49-F238E27FC236}">
                      <a16:creationId xmlns:a16="http://schemas.microsoft.com/office/drawing/2014/main" id="{0FC62A5C-3D01-47EC-BC50-962D861B3A97}"/>
                    </a:ext>
                  </a:extLst>
                </p:cNvPr>
                <p:cNvGrpSpPr/>
                <p:nvPr userDrawn="1"/>
              </p:nvGrpSpPr>
              <p:grpSpPr>
                <a:xfrm>
                  <a:off x="-2866744" y="518074"/>
                  <a:ext cx="168701" cy="132575"/>
                  <a:chOff x="-2866744" y="518074"/>
                  <a:chExt cx="168701" cy="132575"/>
                </a:xfrm>
              </p:grpSpPr>
              <p:cxnSp>
                <p:nvCxnSpPr>
                  <p:cNvPr id="380" name="Rechte verbindingslijn 471">
                    <a:extLst>
                      <a:ext uri="{FF2B5EF4-FFF2-40B4-BE49-F238E27FC236}">
                        <a16:creationId xmlns:a16="http://schemas.microsoft.com/office/drawing/2014/main" id="{7F03F7A9-D21B-49D3-9ECA-D9CC8A11D66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381" name="Rechte verbindingslijn 472">
                    <a:extLst>
                      <a:ext uri="{FF2B5EF4-FFF2-40B4-BE49-F238E27FC236}">
                        <a16:creationId xmlns:a16="http://schemas.microsoft.com/office/drawing/2014/main" id="{EFF7A399-B421-480E-84E0-3942C2FD687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382" name="Rechte verbindingslijn 473">
                    <a:extLst>
                      <a:ext uri="{FF2B5EF4-FFF2-40B4-BE49-F238E27FC236}">
                        <a16:creationId xmlns:a16="http://schemas.microsoft.com/office/drawing/2014/main" id="{04BF9EBD-5B02-44EA-AFFE-BA7E655F0EB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383" name="Rechte verbindingslijn 474">
                    <a:extLst>
                      <a:ext uri="{FF2B5EF4-FFF2-40B4-BE49-F238E27FC236}">
                        <a16:creationId xmlns:a16="http://schemas.microsoft.com/office/drawing/2014/main" id="{997D5AD4-A5F8-48A5-B390-8A431CDDFBE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384" name="Rechte verbindingslijn 475">
                    <a:extLst>
                      <a:ext uri="{FF2B5EF4-FFF2-40B4-BE49-F238E27FC236}">
                        <a16:creationId xmlns:a16="http://schemas.microsoft.com/office/drawing/2014/main" id="{EE2C6B34-7BB6-4B98-B316-2C2E49EC3E1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379" name="Pijl: rechts 470">
                  <a:extLst>
                    <a:ext uri="{FF2B5EF4-FFF2-40B4-BE49-F238E27FC236}">
                      <a16:creationId xmlns:a16="http://schemas.microsoft.com/office/drawing/2014/main" id="{BDF13C2E-AE4C-429F-8695-57FCD335D06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091290525"/>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RIGHT + PHOTO (S)">
    <p:spTree>
      <p:nvGrpSpPr>
        <p:cNvPr id="1" name=""/>
        <p:cNvGrpSpPr/>
        <p:nvPr/>
      </p:nvGrpSpPr>
      <p:grpSpPr>
        <a:xfrm>
          <a:off x="0" y="0"/>
          <a:ext cx="0" cy="0"/>
          <a:chOff x="0" y="0"/>
          <a:chExt cx="0" cy="0"/>
        </a:xfrm>
      </p:grpSpPr>
      <p:pic>
        <p:nvPicPr>
          <p:cNvPr id="141" name="Afbeelding 140">
            <a:extLst>
              <a:ext uri="{FF2B5EF4-FFF2-40B4-BE49-F238E27FC236}">
                <a16:creationId xmlns:a16="http://schemas.microsoft.com/office/drawing/2014/main" id="{69F8EB54-2924-4A2D-8FCC-106D4137909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5312459" y="792000"/>
            <a:ext cx="6083968" cy="416525"/>
          </a:xfrm>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5312458" y="1650648"/>
            <a:ext cx="6083969"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395999" y="6176083"/>
            <a:ext cx="288000" cy="288000"/>
          </a:xfrm>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RIGHT + PHOTO (S)</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392427" y="396000"/>
            <a:ext cx="3724886" cy="4494788"/>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4516887"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4126302"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795573" y="796254"/>
            <a:ext cx="3724886" cy="4948926"/>
          </a:xfrm>
          <a:solidFill>
            <a:schemeClr val="bg1">
              <a:lumMod val="95000"/>
            </a:schemeClr>
          </a:solidFill>
        </p:spPr>
        <p:txBody>
          <a:bodyPr lIns="360000" tIns="1620000" rIns="360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142" name="Groep 141">
            <a:extLst>
              <a:ext uri="{FF2B5EF4-FFF2-40B4-BE49-F238E27FC236}">
                <a16:creationId xmlns:a16="http://schemas.microsoft.com/office/drawing/2014/main" id="{A243EC01-5C77-4665-A82B-9F0FB3F4CC59}"/>
              </a:ext>
            </a:extLst>
          </p:cNvPr>
          <p:cNvGrpSpPr>
            <a:grpSpLocks noChangeAspect="1"/>
          </p:cNvGrpSpPr>
          <p:nvPr userDrawn="1"/>
        </p:nvGrpSpPr>
        <p:grpSpPr>
          <a:xfrm>
            <a:off x="10860556" y="6258695"/>
            <a:ext cx="683444" cy="144000"/>
            <a:chOff x="4148137" y="3019425"/>
            <a:chExt cx="3898201" cy="821340"/>
          </a:xfrm>
        </p:grpSpPr>
        <p:sp>
          <p:nvSpPr>
            <p:cNvPr id="143" name="Vrije vorm: vorm 142">
              <a:extLst>
                <a:ext uri="{FF2B5EF4-FFF2-40B4-BE49-F238E27FC236}">
                  <a16:creationId xmlns:a16="http://schemas.microsoft.com/office/drawing/2014/main" id="{2C23B6B6-6E93-42DC-9B52-ADEC6C665ED2}"/>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144" name="Vrije vorm: vorm 143">
              <a:extLst>
                <a:ext uri="{FF2B5EF4-FFF2-40B4-BE49-F238E27FC236}">
                  <a16:creationId xmlns:a16="http://schemas.microsoft.com/office/drawing/2014/main" id="{EF35C28D-221E-4C07-BE43-E82081EB237F}"/>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145" name="Vrije vorm: vorm 144">
              <a:extLst>
                <a:ext uri="{FF2B5EF4-FFF2-40B4-BE49-F238E27FC236}">
                  <a16:creationId xmlns:a16="http://schemas.microsoft.com/office/drawing/2014/main" id="{0ECB9FFE-048C-45C6-85F6-FF7144350F21}"/>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146" name="Vrije vorm: vorm 145">
              <a:extLst>
                <a:ext uri="{FF2B5EF4-FFF2-40B4-BE49-F238E27FC236}">
                  <a16:creationId xmlns:a16="http://schemas.microsoft.com/office/drawing/2014/main" id="{733A3A49-7137-4CC2-BEB3-6ED6249C0B83}"/>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147" name="Vrije vorm: vorm 146">
              <a:extLst>
                <a:ext uri="{FF2B5EF4-FFF2-40B4-BE49-F238E27FC236}">
                  <a16:creationId xmlns:a16="http://schemas.microsoft.com/office/drawing/2014/main" id="{8C157EAE-9791-4F89-8915-01DCB60BA806}"/>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148" name="Vrije vorm: vorm 147">
              <a:extLst>
                <a:ext uri="{FF2B5EF4-FFF2-40B4-BE49-F238E27FC236}">
                  <a16:creationId xmlns:a16="http://schemas.microsoft.com/office/drawing/2014/main" id="{FC68D85B-799A-4BCA-BB38-BFADB5B9B28A}"/>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330" name="INSTRUCTION">
            <a:extLst>
              <a:ext uri="{FF2B5EF4-FFF2-40B4-BE49-F238E27FC236}">
                <a16:creationId xmlns:a16="http://schemas.microsoft.com/office/drawing/2014/main" id="{4D3D62CE-3537-400C-B09E-75A6A5CC4318}"/>
              </a:ext>
            </a:extLst>
          </p:cNvPr>
          <p:cNvGrpSpPr/>
          <p:nvPr userDrawn="1"/>
        </p:nvGrpSpPr>
        <p:grpSpPr>
          <a:xfrm>
            <a:off x="-3786760" y="0"/>
            <a:ext cx="3693386" cy="5606414"/>
            <a:chOff x="-3786760" y="0"/>
            <a:chExt cx="3693386" cy="5606414"/>
          </a:xfrm>
        </p:grpSpPr>
        <p:sp>
          <p:nvSpPr>
            <p:cNvPr id="331" name="Rechthoek 330">
              <a:extLst>
                <a:ext uri="{FF2B5EF4-FFF2-40B4-BE49-F238E27FC236}">
                  <a16:creationId xmlns:a16="http://schemas.microsoft.com/office/drawing/2014/main" id="{1E6D6790-F193-49D6-86C9-60D4873EB7B2}"/>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lvl="0">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332" name="Rechthoek 331">
              <a:extLst>
                <a:ext uri="{FF2B5EF4-FFF2-40B4-BE49-F238E27FC236}">
                  <a16:creationId xmlns:a16="http://schemas.microsoft.com/office/drawing/2014/main" id="{0E4220DF-6E1B-4218-996C-4E0E1AA7F33C}"/>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 </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333" name="Ovaal 332">
              <a:extLst>
                <a:ext uri="{FF2B5EF4-FFF2-40B4-BE49-F238E27FC236}">
                  <a16:creationId xmlns:a16="http://schemas.microsoft.com/office/drawing/2014/main" id="{0B6352E9-D6C5-457D-B3B4-9B62EE008D3C}"/>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34" name="Rechthoek 333">
              <a:extLst>
                <a:ext uri="{FF2B5EF4-FFF2-40B4-BE49-F238E27FC236}">
                  <a16:creationId xmlns:a16="http://schemas.microsoft.com/office/drawing/2014/main" id="{DFE5996A-BE75-4CFC-8A28-CC15E22C9A7C}"/>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35" name="Ovaal 334">
              <a:extLst>
                <a:ext uri="{FF2B5EF4-FFF2-40B4-BE49-F238E27FC236}">
                  <a16:creationId xmlns:a16="http://schemas.microsoft.com/office/drawing/2014/main" id="{2FD914CD-05DD-4FB1-8F10-F0E96267B00E}"/>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36" name="Rechthoek 335">
              <a:extLst>
                <a:ext uri="{FF2B5EF4-FFF2-40B4-BE49-F238E27FC236}">
                  <a16:creationId xmlns:a16="http://schemas.microsoft.com/office/drawing/2014/main" id="{95FB22C6-C142-4F33-9546-6456E489D1D7}"/>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7" name="Groep 336">
              <a:extLst>
                <a:ext uri="{FF2B5EF4-FFF2-40B4-BE49-F238E27FC236}">
                  <a16:creationId xmlns:a16="http://schemas.microsoft.com/office/drawing/2014/main" id="{A329A2FC-EA8E-4617-A7A2-975B3728C3A2}"/>
                </a:ext>
              </a:extLst>
            </p:cNvPr>
            <p:cNvGrpSpPr/>
            <p:nvPr userDrawn="1"/>
          </p:nvGrpSpPr>
          <p:grpSpPr>
            <a:xfrm>
              <a:off x="-3314821" y="2368443"/>
              <a:ext cx="825500" cy="209550"/>
              <a:chOff x="13504624" y="2482850"/>
              <a:chExt cx="825500" cy="209550"/>
            </a:xfrm>
          </p:grpSpPr>
          <p:sp>
            <p:nvSpPr>
              <p:cNvPr id="387" name="Rechthoek 386">
                <a:extLst>
                  <a:ext uri="{FF2B5EF4-FFF2-40B4-BE49-F238E27FC236}">
                    <a16:creationId xmlns:a16="http://schemas.microsoft.com/office/drawing/2014/main" id="{98219FA6-ED0C-4126-B1A6-C7EC070A3E5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88" name="Rechte verbindingslijn 387">
                <a:extLst>
                  <a:ext uri="{FF2B5EF4-FFF2-40B4-BE49-F238E27FC236}">
                    <a16:creationId xmlns:a16="http://schemas.microsoft.com/office/drawing/2014/main" id="{19A7D493-632A-4D14-8559-CF738B7EF47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89" name="Gelijkbenige driehoek 388">
                <a:extLst>
                  <a:ext uri="{FF2B5EF4-FFF2-40B4-BE49-F238E27FC236}">
                    <a16:creationId xmlns:a16="http://schemas.microsoft.com/office/drawing/2014/main" id="{89167AEE-ED8D-4147-84EE-685A1A1E116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338" name="Ovaal 337">
              <a:extLst>
                <a:ext uri="{FF2B5EF4-FFF2-40B4-BE49-F238E27FC236}">
                  <a16:creationId xmlns:a16="http://schemas.microsoft.com/office/drawing/2014/main" id="{98F75B9F-E418-4511-AC8F-C0E449876609}"/>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9" name="Rechthoek 338">
              <a:extLst>
                <a:ext uri="{FF2B5EF4-FFF2-40B4-BE49-F238E27FC236}">
                  <a16:creationId xmlns:a16="http://schemas.microsoft.com/office/drawing/2014/main" id="{29057F29-1D9E-4890-9B98-5DB7662227A6}"/>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0" name="ICOON_info">
              <a:extLst>
                <a:ext uri="{FF2B5EF4-FFF2-40B4-BE49-F238E27FC236}">
                  <a16:creationId xmlns:a16="http://schemas.microsoft.com/office/drawing/2014/main" id="{0239856B-4B1A-45C2-8315-11327101813D}"/>
                </a:ext>
              </a:extLst>
            </p:cNvPr>
            <p:cNvGrpSpPr/>
            <p:nvPr userDrawn="1"/>
          </p:nvGrpSpPr>
          <p:grpSpPr>
            <a:xfrm>
              <a:off x="-377059" y="4646123"/>
              <a:ext cx="283685" cy="283685"/>
              <a:chOff x="-510741" y="5913713"/>
              <a:chExt cx="267555" cy="267555"/>
            </a:xfrm>
          </p:grpSpPr>
          <p:sp>
            <p:nvSpPr>
              <p:cNvPr id="385" name="Ovaal 384">
                <a:extLst>
                  <a:ext uri="{FF2B5EF4-FFF2-40B4-BE49-F238E27FC236}">
                    <a16:creationId xmlns:a16="http://schemas.microsoft.com/office/drawing/2014/main" id="{B294C1F3-A143-4DD3-9459-2CEC588F577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86" name="Graphic 163" descr="Informatie">
                <a:extLst>
                  <a:ext uri="{FF2B5EF4-FFF2-40B4-BE49-F238E27FC236}">
                    <a16:creationId xmlns:a16="http://schemas.microsoft.com/office/drawing/2014/main" id="{B0A49EBD-5730-4C23-B877-6139A6EC444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41" name="Groep 340">
              <a:extLst>
                <a:ext uri="{FF2B5EF4-FFF2-40B4-BE49-F238E27FC236}">
                  <a16:creationId xmlns:a16="http://schemas.microsoft.com/office/drawing/2014/main" id="{D8ADDCC5-45E9-47DB-9581-5CB352D9C7C2}"/>
                </a:ext>
              </a:extLst>
            </p:cNvPr>
            <p:cNvGrpSpPr/>
            <p:nvPr userDrawn="1"/>
          </p:nvGrpSpPr>
          <p:grpSpPr>
            <a:xfrm>
              <a:off x="-3314821" y="1198324"/>
              <a:ext cx="1607391" cy="563933"/>
              <a:chOff x="-3314821" y="1382066"/>
              <a:chExt cx="1607391" cy="563933"/>
            </a:xfrm>
          </p:grpSpPr>
          <p:sp>
            <p:nvSpPr>
              <p:cNvPr id="360" name="Rechthoek 359">
                <a:extLst>
                  <a:ext uri="{FF2B5EF4-FFF2-40B4-BE49-F238E27FC236}">
                    <a16:creationId xmlns:a16="http://schemas.microsoft.com/office/drawing/2014/main" id="{6835C8F7-2BCE-41CA-A8D8-77AF2FEE1301}"/>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1" name="Rechthoek 360">
                <a:extLst>
                  <a:ext uri="{FF2B5EF4-FFF2-40B4-BE49-F238E27FC236}">
                    <a16:creationId xmlns:a16="http://schemas.microsoft.com/office/drawing/2014/main" id="{BE224DCB-7397-4B6C-91A5-8DD9EC3DB087}"/>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62" name="Tekstvak 361">
                <a:extLst>
                  <a:ext uri="{FF2B5EF4-FFF2-40B4-BE49-F238E27FC236}">
                    <a16:creationId xmlns:a16="http://schemas.microsoft.com/office/drawing/2014/main" id="{BB4F84D6-2EF8-4B17-B2EB-E361505CA5DF}"/>
                  </a:ext>
                </a:extLst>
              </p:cNvPr>
              <p:cNvSpPr txBox="1"/>
              <p:nvPr userDrawn="1"/>
            </p:nvSpPr>
            <p:spPr>
              <a:xfrm>
                <a:off x="-3090392" y="1439224"/>
                <a:ext cx="1264727"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363" name="Tekstvak 362">
                <a:extLst>
                  <a:ext uri="{FF2B5EF4-FFF2-40B4-BE49-F238E27FC236}">
                    <a16:creationId xmlns:a16="http://schemas.microsoft.com/office/drawing/2014/main" id="{DE1AD43A-C25B-4377-97DF-7007B0A4BF9E}"/>
                  </a:ext>
                </a:extLst>
              </p:cNvPr>
              <p:cNvSpPr txBox="1"/>
              <p:nvPr userDrawn="1"/>
            </p:nvSpPr>
            <p:spPr>
              <a:xfrm>
                <a:off x="-3090391" y="1700776"/>
                <a:ext cx="1264726"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picture…</a:t>
                </a:r>
              </a:p>
            </p:txBody>
          </p:sp>
          <p:sp>
            <p:nvSpPr>
              <p:cNvPr id="364" name="Vrije vorm: vorm 363">
                <a:extLst>
                  <a:ext uri="{FF2B5EF4-FFF2-40B4-BE49-F238E27FC236}">
                    <a16:creationId xmlns:a16="http://schemas.microsoft.com/office/drawing/2014/main" id="{2F7AA9C3-2E4C-40EA-822E-DBA055C47FAD}"/>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65" name="Groep 364">
                <a:extLst>
                  <a:ext uri="{FF2B5EF4-FFF2-40B4-BE49-F238E27FC236}">
                    <a16:creationId xmlns:a16="http://schemas.microsoft.com/office/drawing/2014/main" id="{3946DD38-0A29-40AD-92B3-EEE4C4AA4C5D}"/>
                  </a:ext>
                </a:extLst>
              </p:cNvPr>
              <p:cNvGrpSpPr/>
              <p:nvPr userDrawn="1"/>
            </p:nvGrpSpPr>
            <p:grpSpPr>
              <a:xfrm>
                <a:off x="-3253744" y="1427644"/>
                <a:ext cx="156925" cy="160654"/>
                <a:chOff x="3177409" y="1196372"/>
                <a:chExt cx="173010" cy="177121"/>
              </a:xfrm>
            </p:grpSpPr>
            <p:sp>
              <p:nvSpPr>
                <p:cNvPr id="375" name="Rechthoek: afgeronde hoeken 374">
                  <a:extLst>
                    <a:ext uri="{FF2B5EF4-FFF2-40B4-BE49-F238E27FC236}">
                      <a16:creationId xmlns:a16="http://schemas.microsoft.com/office/drawing/2014/main" id="{4D90C82A-7628-46A0-81DA-88C6E02DBC35}"/>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6" name="Rechthoek: afgeronde hoeken 375">
                  <a:extLst>
                    <a:ext uri="{FF2B5EF4-FFF2-40B4-BE49-F238E27FC236}">
                      <a16:creationId xmlns:a16="http://schemas.microsoft.com/office/drawing/2014/main" id="{2F042819-0968-4410-9BED-7D0B80FB2753}"/>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grpSp>
              <p:nvGrpSpPr>
                <p:cNvPr id="377" name="Groep 376">
                  <a:extLst>
                    <a:ext uri="{FF2B5EF4-FFF2-40B4-BE49-F238E27FC236}">
                      <a16:creationId xmlns:a16="http://schemas.microsoft.com/office/drawing/2014/main" id="{53E9562B-94BC-4525-9564-8813C867B4A4}"/>
                    </a:ext>
                  </a:extLst>
                </p:cNvPr>
                <p:cNvGrpSpPr/>
                <p:nvPr userDrawn="1"/>
              </p:nvGrpSpPr>
              <p:grpSpPr>
                <a:xfrm>
                  <a:off x="3177409" y="1196372"/>
                  <a:ext cx="66573" cy="51968"/>
                  <a:chOff x="3177409" y="1196372"/>
                  <a:chExt cx="66573" cy="51968"/>
                </a:xfrm>
              </p:grpSpPr>
              <p:sp>
                <p:nvSpPr>
                  <p:cNvPr id="383" name="Rechthoek 382">
                    <a:extLst>
                      <a:ext uri="{FF2B5EF4-FFF2-40B4-BE49-F238E27FC236}">
                        <a16:creationId xmlns:a16="http://schemas.microsoft.com/office/drawing/2014/main" id="{1FE5752E-5E3E-42B9-95DE-A2D89BD48D02}"/>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84" name="Pijl: punthaak 383">
                    <a:extLst>
                      <a:ext uri="{FF2B5EF4-FFF2-40B4-BE49-F238E27FC236}">
                        <a16:creationId xmlns:a16="http://schemas.microsoft.com/office/drawing/2014/main" id="{CB8B8FA2-F2E6-4399-8AF8-835A054D2822}"/>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378" name="Groep 377">
                  <a:extLst>
                    <a:ext uri="{FF2B5EF4-FFF2-40B4-BE49-F238E27FC236}">
                      <a16:creationId xmlns:a16="http://schemas.microsoft.com/office/drawing/2014/main" id="{02839103-FB7E-4C5F-84BD-449E35BDF5B5}"/>
                    </a:ext>
                  </a:extLst>
                </p:cNvPr>
                <p:cNvGrpSpPr/>
                <p:nvPr userDrawn="1"/>
              </p:nvGrpSpPr>
              <p:grpSpPr>
                <a:xfrm flipV="1">
                  <a:off x="3177409" y="1321525"/>
                  <a:ext cx="66573" cy="51968"/>
                  <a:chOff x="3177409" y="1196372"/>
                  <a:chExt cx="66573" cy="51968"/>
                </a:xfrm>
              </p:grpSpPr>
              <p:sp>
                <p:nvSpPr>
                  <p:cNvPr id="381" name="Rechthoek 380">
                    <a:extLst>
                      <a:ext uri="{FF2B5EF4-FFF2-40B4-BE49-F238E27FC236}">
                        <a16:creationId xmlns:a16="http://schemas.microsoft.com/office/drawing/2014/main" id="{92BC1B27-8C77-4A2F-8B34-5E6F0E336E87}"/>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82" name="Pijl: punthaak 381">
                    <a:extLst>
                      <a:ext uri="{FF2B5EF4-FFF2-40B4-BE49-F238E27FC236}">
                        <a16:creationId xmlns:a16="http://schemas.microsoft.com/office/drawing/2014/main" id="{D5243016-6B5F-45FF-9588-63BB4DD958BA}"/>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cxnSp>
              <p:nvCxnSpPr>
                <p:cNvPr id="379" name="Rechte verbindingslijn 378">
                  <a:extLst>
                    <a:ext uri="{FF2B5EF4-FFF2-40B4-BE49-F238E27FC236}">
                      <a16:creationId xmlns:a16="http://schemas.microsoft.com/office/drawing/2014/main" id="{BA0B356B-F87D-41A6-B41B-0807073D4874}"/>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80" name="Rechte verbindingslijn 379">
                  <a:extLst>
                    <a:ext uri="{FF2B5EF4-FFF2-40B4-BE49-F238E27FC236}">
                      <a16:creationId xmlns:a16="http://schemas.microsoft.com/office/drawing/2014/main" id="{3416B2FD-E9FC-40B2-B68B-0C8723E8D11A}"/>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66" name="Groep 365">
                <a:extLst>
                  <a:ext uri="{FF2B5EF4-FFF2-40B4-BE49-F238E27FC236}">
                    <a16:creationId xmlns:a16="http://schemas.microsoft.com/office/drawing/2014/main" id="{9291C32D-EC52-4121-8D9A-E51CF4757DBF}"/>
                  </a:ext>
                </a:extLst>
              </p:cNvPr>
              <p:cNvGrpSpPr/>
              <p:nvPr userDrawn="1"/>
            </p:nvGrpSpPr>
            <p:grpSpPr>
              <a:xfrm>
                <a:off x="-3241476" y="1674756"/>
                <a:ext cx="151083" cy="175096"/>
                <a:chOff x="3191807" y="1465204"/>
                <a:chExt cx="163374" cy="189340"/>
              </a:xfrm>
            </p:grpSpPr>
            <p:sp>
              <p:nvSpPr>
                <p:cNvPr id="367" name="Vrije vorm: vorm 366">
                  <a:extLst>
                    <a:ext uri="{FF2B5EF4-FFF2-40B4-BE49-F238E27FC236}">
                      <a16:creationId xmlns:a16="http://schemas.microsoft.com/office/drawing/2014/main" id="{FE7A6A5E-4CC3-4908-B8D1-AC7B20E37D0B}"/>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68" name="Rechthoek: afgeronde hoeken 367">
                  <a:extLst>
                    <a:ext uri="{FF2B5EF4-FFF2-40B4-BE49-F238E27FC236}">
                      <a16:creationId xmlns:a16="http://schemas.microsoft.com/office/drawing/2014/main" id="{F199DD24-26BE-4615-9C2D-EA1FFF73BECA}"/>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9" name="Vrije vorm: vorm 368">
                  <a:extLst>
                    <a:ext uri="{FF2B5EF4-FFF2-40B4-BE49-F238E27FC236}">
                      <a16:creationId xmlns:a16="http://schemas.microsoft.com/office/drawing/2014/main" id="{0109BE2C-BAD5-4279-8796-4206A687A64B}"/>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67173C4E-6CBE-4F18-9824-1ED97DD72100}"/>
                    </a:ext>
                  </a:extLst>
                </p:cNvPr>
                <p:cNvGrpSpPr/>
                <p:nvPr userDrawn="1"/>
              </p:nvGrpSpPr>
              <p:grpSpPr>
                <a:xfrm>
                  <a:off x="3216769" y="1504951"/>
                  <a:ext cx="138412" cy="149593"/>
                  <a:chOff x="3216769" y="1504951"/>
                  <a:chExt cx="138412" cy="149593"/>
                </a:xfrm>
              </p:grpSpPr>
              <p:sp>
                <p:nvSpPr>
                  <p:cNvPr id="371" name="Vrije vorm: vorm 370">
                    <a:extLst>
                      <a:ext uri="{FF2B5EF4-FFF2-40B4-BE49-F238E27FC236}">
                        <a16:creationId xmlns:a16="http://schemas.microsoft.com/office/drawing/2014/main" id="{7D6D7430-D96E-419B-9785-74E4F3CCCD05}"/>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nvGrpSpPr>
                  <p:cNvPr id="372" name="Groep 371">
                    <a:extLst>
                      <a:ext uri="{FF2B5EF4-FFF2-40B4-BE49-F238E27FC236}">
                        <a16:creationId xmlns:a16="http://schemas.microsoft.com/office/drawing/2014/main" id="{075A2817-54F0-49BD-8404-2E53D0C4C24E}"/>
                      </a:ext>
                    </a:extLst>
                  </p:cNvPr>
                  <p:cNvGrpSpPr/>
                  <p:nvPr userDrawn="1"/>
                </p:nvGrpSpPr>
                <p:grpSpPr>
                  <a:xfrm>
                    <a:off x="3216769" y="1578766"/>
                    <a:ext cx="90787" cy="75778"/>
                    <a:chOff x="3216769" y="1578766"/>
                    <a:chExt cx="90787" cy="75778"/>
                  </a:xfrm>
                </p:grpSpPr>
                <p:sp>
                  <p:nvSpPr>
                    <p:cNvPr id="373" name="Ovaal 372">
                      <a:extLst>
                        <a:ext uri="{FF2B5EF4-FFF2-40B4-BE49-F238E27FC236}">
                          <a16:creationId xmlns:a16="http://schemas.microsoft.com/office/drawing/2014/main" id="{659A30BF-37DE-4D4E-B230-FB1C76C40831}"/>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4" name="Gelijkbenige driehoek 34">
                      <a:extLst>
                        <a:ext uri="{FF2B5EF4-FFF2-40B4-BE49-F238E27FC236}">
                          <a16:creationId xmlns:a16="http://schemas.microsoft.com/office/drawing/2014/main" id="{C2E3FC67-D799-4AE6-A12D-3FA60A2CA8D3}"/>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342" name="Groep 341">
              <a:extLst>
                <a:ext uri="{FF2B5EF4-FFF2-40B4-BE49-F238E27FC236}">
                  <a16:creationId xmlns:a16="http://schemas.microsoft.com/office/drawing/2014/main" id="{734F912F-FF8E-42A3-B5EB-A97735682670}"/>
                </a:ext>
              </a:extLst>
            </p:cNvPr>
            <p:cNvGrpSpPr/>
            <p:nvPr userDrawn="1"/>
          </p:nvGrpSpPr>
          <p:grpSpPr>
            <a:xfrm>
              <a:off x="-3314821" y="3524765"/>
              <a:ext cx="1108877" cy="563933"/>
              <a:chOff x="-3314821" y="3885197"/>
              <a:chExt cx="1108877" cy="563933"/>
            </a:xfrm>
          </p:grpSpPr>
          <p:sp>
            <p:nvSpPr>
              <p:cNvPr id="345" name="Rechthoek 344">
                <a:extLst>
                  <a:ext uri="{FF2B5EF4-FFF2-40B4-BE49-F238E27FC236}">
                    <a16:creationId xmlns:a16="http://schemas.microsoft.com/office/drawing/2014/main" id="{776C683D-FE2B-4C6B-BCAA-45334D5CF56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46" name="Rechthoek 345">
                <a:extLst>
                  <a:ext uri="{FF2B5EF4-FFF2-40B4-BE49-F238E27FC236}">
                    <a16:creationId xmlns:a16="http://schemas.microsoft.com/office/drawing/2014/main" id="{5310ACC6-A6FF-4DBD-A621-50E7B9F9785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Tekstvak 346">
                <a:extLst>
                  <a:ext uri="{FF2B5EF4-FFF2-40B4-BE49-F238E27FC236}">
                    <a16:creationId xmlns:a16="http://schemas.microsoft.com/office/drawing/2014/main" id="{026D39C9-A0E3-47D8-AEED-875A48FC3B5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48" name="Tekstvak 347">
                <a:extLst>
                  <a:ext uri="{FF2B5EF4-FFF2-40B4-BE49-F238E27FC236}">
                    <a16:creationId xmlns:a16="http://schemas.microsoft.com/office/drawing/2014/main" id="{FA113B7D-6A1C-4A2C-AA4D-A7706B42E90A}"/>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49" name="Vrije vorm: vorm 348">
                <a:extLst>
                  <a:ext uri="{FF2B5EF4-FFF2-40B4-BE49-F238E27FC236}">
                    <a16:creationId xmlns:a16="http://schemas.microsoft.com/office/drawing/2014/main" id="{0E336BCF-BECD-4425-A4CE-F2224933ACD3}"/>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50" name="Groep 349">
                <a:extLst>
                  <a:ext uri="{FF2B5EF4-FFF2-40B4-BE49-F238E27FC236}">
                    <a16:creationId xmlns:a16="http://schemas.microsoft.com/office/drawing/2014/main" id="{EB52431D-AC3F-43AD-92D9-5AA1A16787B6}"/>
                  </a:ext>
                </a:extLst>
              </p:cNvPr>
              <p:cNvGrpSpPr/>
              <p:nvPr userDrawn="1"/>
            </p:nvGrpSpPr>
            <p:grpSpPr>
              <a:xfrm>
                <a:off x="-3254609" y="3946178"/>
                <a:ext cx="184194" cy="143334"/>
                <a:chOff x="6218544" y="2402421"/>
                <a:chExt cx="144156" cy="112178"/>
              </a:xfrm>
            </p:grpSpPr>
            <p:sp>
              <p:nvSpPr>
                <p:cNvPr id="356" name="Rechthoek 355">
                  <a:extLst>
                    <a:ext uri="{FF2B5EF4-FFF2-40B4-BE49-F238E27FC236}">
                      <a16:creationId xmlns:a16="http://schemas.microsoft.com/office/drawing/2014/main" id="{C200E27E-B195-4ED3-A994-4DEC25E850D2}"/>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47">
                  <a:extLst>
                    <a:ext uri="{FF2B5EF4-FFF2-40B4-BE49-F238E27FC236}">
                      <a16:creationId xmlns:a16="http://schemas.microsoft.com/office/drawing/2014/main" id="{C0036CF8-9F75-4F43-B60A-3837375E6E2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8" name="Rechthoek 47">
                  <a:extLst>
                    <a:ext uri="{FF2B5EF4-FFF2-40B4-BE49-F238E27FC236}">
                      <a16:creationId xmlns:a16="http://schemas.microsoft.com/office/drawing/2014/main" id="{990498DD-EC5E-4804-8AA9-ABBB85BC12B9}"/>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Koorde 358">
                  <a:extLst>
                    <a:ext uri="{FF2B5EF4-FFF2-40B4-BE49-F238E27FC236}">
                      <a16:creationId xmlns:a16="http://schemas.microsoft.com/office/drawing/2014/main" id="{577D8D5A-0339-430D-821D-C4AFFA0E1C47}"/>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1" name="Groep 350">
                <a:extLst>
                  <a:ext uri="{FF2B5EF4-FFF2-40B4-BE49-F238E27FC236}">
                    <a16:creationId xmlns:a16="http://schemas.microsoft.com/office/drawing/2014/main" id="{A22C4CAB-3F3C-431C-A1C8-C9CD210E3975}"/>
                  </a:ext>
                </a:extLst>
              </p:cNvPr>
              <p:cNvGrpSpPr/>
              <p:nvPr userDrawn="1"/>
            </p:nvGrpSpPr>
            <p:grpSpPr>
              <a:xfrm>
                <a:off x="-3254609" y="4199853"/>
                <a:ext cx="184194" cy="124747"/>
                <a:chOff x="6218544" y="2636044"/>
                <a:chExt cx="144156" cy="97631"/>
              </a:xfrm>
            </p:grpSpPr>
            <p:sp>
              <p:nvSpPr>
                <p:cNvPr id="352" name="Rechthoek 351">
                  <a:extLst>
                    <a:ext uri="{FF2B5EF4-FFF2-40B4-BE49-F238E27FC236}">
                      <a16:creationId xmlns:a16="http://schemas.microsoft.com/office/drawing/2014/main" id="{313C4888-7BDE-4191-AB9A-EAD72EA84E9B}"/>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3" name="Rechthoek 352">
                  <a:extLst>
                    <a:ext uri="{FF2B5EF4-FFF2-40B4-BE49-F238E27FC236}">
                      <a16:creationId xmlns:a16="http://schemas.microsoft.com/office/drawing/2014/main" id="{C4107B06-21DE-4E60-911A-0C02F7246FD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4" name="Ovaal 353">
                  <a:extLst>
                    <a:ext uri="{FF2B5EF4-FFF2-40B4-BE49-F238E27FC236}">
                      <a16:creationId xmlns:a16="http://schemas.microsoft.com/office/drawing/2014/main" id="{CD71EFB5-2050-4348-A814-76C4C167BBB9}"/>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5" name="Rechthoek 47">
                  <a:extLst>
                    <a:ext uri="{FF2B5EF4-FFF2-40B4-BE49-F238E27FC236}">
                      <a16:creationId xmlns:a16="http://schemas.microsoft.com/office/drawing/2014/main" id="{B6625BCC-7786-4CF4-974D-BF5A5D57E2D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43" name="Ovaal 342">
              <a:extLst>
                <a:ext uri="{FF2B5EF4-FFF2-40B4-BE49-F238E27FC236}">
                  <a16:creationId xmlns:a16="http://schemas.microsoft.com/office/drawing/2014/main" id="{2D223078-44D2-4654-B239-979726A4046A}"/>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44" name="Rechthoek 343">
              <a:extLst>
                <a:ext uri="{FF2B5EF4-FFF2-40B4-BE49-F238E27FC236}">
                  <a16:creationId xmlns:a16="http://schemas.microsoft.com/office/drawing/2014/main" id="{A961E7DA-180A-46E6-BAC8-68168089E812}"/>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under the same tab.</a:t>
              </a:r>
            </a:p>
          </p:txBody>
        </p:sp>
      </p:grpSp>
      <p:grpSp>
        <p:nvGrpSpPr>
          <p:cNvPr id="156" name="INSTRUCTION">
            <a:extLst>
              <a:ext uri="{FF2B5EF4-FFF2-40B4-BE49-F238E27FC236}">
                <a16:creationId xmlns:a16="http://schemas.microsoft.com/office/drawing/2014/main" id="{269C8C6C-FADE-4DF4-B62C-54BBF45181E0}"/>
              </a:ext>
            </a:extLst>
          </p:cNvPr>
          <p:cNvGrpSpPr/>
          <p:nvPr userDrawn="1"/>
        </p:nvGrpSpPr>
        <p:grpSpPr>
          <a:xfrm>
            <a:off x="12383475" y="0"/>
            <a:ext cx="3593091" cy="4641338"/>
            <a:chOff x="-3786165" y="0"/>
            <a:chExt cx="3593091" cy="4641338"/>
          </a:xfrm>
        </p:grpSpPr>
        <p:sp>
          <p:nvSpPr>
            <p:cNvPr id="157" name="Rechthoek 435">
              <a:extLst>
                <a:ext uri="{FF2B5EF4-FFF2-40B4-BE49-F238E27FC236}">
                  <a16:creationId xmlns:a16="http://schemas.microsoft.com/office/drawing/2014/main" id="{120ABE16-6153-4EDF-B90B-6F0AB5ECEC3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158" name="Ovaal 436">
              <a:extLst>
                <a:ext uri="{FF2B5EF4-FFF2-40B4-BE49-F238E27FC236}">
                  <a16:creationId xmlns:a16="http://schemas.microsoft.com/office/drawing/2014/main" id="{D8BB15F9-9CFB-4E67-8AD9-44EEB7487DD8}"/>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9" name="Rechthoek 437">
              <a:extLst>
                <a:ext uri="{FF2B5EF4-FFF2-40B4-BE49-F238E27FC236}">
                  <a16:creationId xmlns:a16="http://schemas.microsoft.com/office/drawing/2014/main" id="{ED7740BE-8817-406B-9F1C-B4CF7139CDA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160" name="Ovaal 438">
              <a:extLst>
                <a:ext uri="{FF2B5EF4-FFF2-40B4-BE49-F238E27FC236}">
                  <a16:creationId xmlns:a16="http://schemas.microsoft.com/office/drawing/2014/main" id="{05A47EDE-3C36-4566-8033-EF64D4CB1AB8}"/>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1" name="Rechthoek 439">
              <a:extLst>
                <a:ext uri="{FF2B5EF4-FFF2-40B4-BE49-F238E27FC236}">
                  <a16:creationId xmlns:a16="http://schemas.microsoft.com/office/drawing/2014/main" id="{C6B62618-8CC3-432C-BD41-A2F9D9147763}"/>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62" name="Rechthoek 440">
              <a:extLst>
                <a:ext uri="{FF2B5EF4-FFF2-40B4-BE49-F238E27FC236}">
                  <a16:creationId xmlns:a16="http://schemas.microsoft.com/office/drawing/2014/main" id="{E76A428C-441C-4907-820A-6B9D17AD06B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163" name="Ovaal 441">
              <a:extLst>
                <a:ext uri="{FF2B5EF4-FFF2-40B4-BE49-F238E27FC236}">
                  <a16:creationId xmlns:a16="http://schemas.microsoft.com/office/drawing/2014/main" id="{90004B9D-058F-414F-84AA-55A957166D9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4" name="Rechthoek 442">
              <a:extLst>
                <a:ext uri="{FF2B5EF4-FFF2-40B4-BE49-F238E27FC236}">
                  <a16:creationId xmlns:a16="http://schemas.microsoft.com/office/drawing/2014/main" id="{661B2977-69FA-4D60-8D91-806E22D840A8}"/>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165" name="Ovaal 443">
              <a:extLst>
                <a:ext uri="{FF2B5EF4-FFF2-40B4-BE49-F238E27FC236}">
                  <a16:creationId xmlns:a16="http://schemas.microsoft.com/office/drawing/2014/main" id="{F667AD8B-70AB-43BF-A5F2-F006D1F7729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6" name="Rechthoek 444">
              <a:extLst>
                <a:ext uri="{FF2B5EF4-FFF2-40B4-BE49-F238E27FC236}">
                  <a16:creationId xmlns:a16="http://schemas.microsoft.com/office/drawing/2014/main" id="{F8CD583C-4F5B-40B8-AC7F-E780FCA92D5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167" name="Ovaal 445">
              <a:extLst>
                <a:ext uri="{FF2B5EF4-FFF2-40B4-BE49-F238E27FC236}">
                  <a16:creationId xmlns:a16="http://schemas.microsoft.com/office/drawing/2014/main" id="{95780713-B9B9-468C-BA53-C9724ED6312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68" name="Rechthoek 446">
              <a:extLst>
                <a:ext uri="{FF2B5EF4-FFF2-40B4-BE49-F238E27FC236}">
                  <a16:creationId xmlns:a16="http://schemas.microsoft.com/office/drawing/2014/main" id="{56C19638-245E-40B4-9EDB-6EB4477E9138}"/>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169" name="Ovaal 447">
              <a:extLst>
                <a:ext uri="{FF2B5EF4-FFF2-40B4-BE49-F238E27FC236}">
                  <a16:creationId xmlns:a16="http://schemas.microsoft.com/office/drawing/2014/main" id="{E53C63A5-73A3-4D45-9FC4-3B2AA915274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70" name="Rechthoek 448">
              <a:extLst>
                <a:ext uri="{FF2B5EF4-FFF2-40B4-BE49-F238E27FC236}">
                  <a16:creationId xmlns:a16="http://schemas.microsoft.com/office/drawing/2014/main" id="{395BD608-7551-467F-9D37-28B37722F253}"/>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171" name="Ovaal 449">
              <a:extLst>
                <a:ext uri="{FF2B5EF4-FFF2-40B4-BE49-F238E27FC236}">
                  <a16:creationId xmlns:a16="http://schemas.microsoft.com/office/drawing/2014/main" id="{62F08B34-C0CA-44F9-A492-A15C61EB5B8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72" name="Rechthoek 450">
              <a:extLst>
                <a:ext uri="{FF2B5EF4-FFF2-40B4-BE49-F238E27FC236}">
                  <a16:creationId xmlns:a16="http://schemas.microsoft.com/office/drawing/2014/main" id="{C259D485-116C-4CFB-B38B-CE1D031A188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173" name="Ovaal 451">
              <a:extLst>
                <a:ext uri="{FF2B5EF4-FFF2-40B4-BE49-F238E27FC236}">
                  <a16:creationId xmlns:a16="http://schemas.microsoft.com/office/drawing/2014/main" id="{7AEC474C-28D3-46E7-883C-64BCE3C78325}"/>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74" name="Rechthoek 452">
              <a:extLst>
                <a:ext uri="{FF2B5EF4-FFF2-40B4-BE49-F238E27FC236}">
                  <a16:creationId xmlns:a16="http://schemas.microsoft.com/office/drawing/2014/main" id="{7C07E269-4A6B-45ED-9134-AC31C62AD10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175" name="Ovaal 453">
              <a:extLst>
                <a:ext uri="{FF2B5EF4-FFF2-40B4-BE49-F238E27FC236}">
                  <a16:creationId xmlns:a16="http://schemas.microsoft.com/office/drawing/2014/main" id="{20386AEE-2D07-429E-969C-332B3BA9BB4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76" name="Rechthoek 454">
              <a:extLst>
                <a:ext uri="{FF2B5EF4-FFF2-40B4-BE49-F238E27FC236}">
                  <a16:creationId xmlns:a16="http://schemas.microsoft.com/office/drawing/2014/main" id="{4BD8AB53-7020-41AD-8005-8D8DED4FB43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177" name="VOORBEELD">
              <a:extLst>
                <a:ext uri="{FF2B5EF4-FFF2-40B4-BE49-F238E27FC236}">
                  <a16:creationId xmlns:a16="http://schemas.microsoft.com/office/drawing/2014/main" id="{D9E30F4E-95C4-41DC-BC04-4C5973C534FA}"/>
                </a:ext>
              </a:extLst>
            </p:cNvPr>
            <p:cNvGrpSpPr/>
            <p:nvPr userDrawn="1"/>
          </p:nvGrpSpPr>
          <p:grpSpPr>
            <a:xfrm>
              <a:off x="-3605171" y="458674"/>
              <a:ext cx="3234311" cy="558875"/>
              <a:chOff x="-3605171" y="458674"/>
              <a:chExt cx="3234311" cy="558875"/>
            </a:xfrm>
          </p:grpSpPr>
          <p:sp>
            <p:nvSpPr>
              <p:cNvPr id="178" name="Rechthoek 458">
                <a:extLst>
                  <a:ext uri="{FF2B5EF4-FFF2-40B4-BE49-F238E27FC236}">
                    <a16:creationId xmlns:a16="http://schemas.microsoft.com/office/drawing/2014/main" id="{3E4D637D-9E6E-47E3-90C2-F597A7CFE6D9}"/>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179" name="Rechthoek 459">
                <a:extLst>
                  <a:ext uri="{FF2B5EF4-FFF2-40B4-BE49-F238E27FC236}">
                    <a16:creationId xmlns:a16="http://schemas.microsoft.com/office/drawing/2014/main" id="{C306D05F-247D-4043-BC3F-7968139EFF0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0" name="Groep 460">
                <a:extLst>
                  <a:ext uri="{FF2B5EF4-FFF2-40B4-BE49-F238E27FC236}">
                    <a16:creationId xmlns:a16="http://schemas.microsoft.com/office/drawing/2014/main" id="{BE85AF0D-F623-4FC1-BA92-67763A9D3874}"/>
                  </a:ext>
                </a:extLst>
              </p:cNvPr>
              <p:cNvGrpSpPr/>
              <p:nvPr userDrawn="1"/>
            </p:nvGrpSpPr>
            <p:grpSpPr>
              <a:xfrm>
                <a:off x="-3386247" y="830871"/>
                <a:ext cx="139423" cy="109566"/>
                <a:chOff x="-2866744" y="827071"/>
                <a:chExt cx="168701" cy="132575"/>
              </a:xfrm>
            </p:grpSpPr>
            <p:grpSp>
              <p:nvGrpSpPr>
                <p:cNvPr id="277" name="Groep 491">
                  <a:extLst>
                    <a:ext uri="{FF2B5EF4-FFF2-40B4-BE49-F238E27FC236}">
                      <a16:creationId xmlns:a16="http://schemas.microsoft.com/office/drawing/2014/main" id="{97510BB6-8CDF-448C-A1FD-90603812458F}"/>
                    </a:ext>
                  </a:extLst>
                </p:cNvPr>
                <p:cNvGrpSpPr/>
                <p:nvPr userDrawn="1"/>
              </p:nvGrpSpPr>
              <p:grpSpPr>
                <a:xfrm>
                  <a:off x="-2866744" y="827071"/>
                  <a:ext cx="168701" cy="132575"/>
                  <a:chOff x="-2866744" y="827071"/>
                  <a:chExt cx="168701" cy="132575"/>
                </a:xfrm>
              </p:grpSpPr>
              <p:cxnSp>
                <p:nvCxnSpPr>
                  <p:cNvPr id="279" name="Rechte verbindingslijn 493">
                    <a:extLst>
                      <a:ext uri="{FF2B5EF4-FFF2-40B4-BE49-F238E27FC236}">
                        <a16:creationId xmlns:a16="http://schemas.microsoft.com/office/drawing/2014/main" id="{0FA22B54-D27B-4612-B933-674729BF4C2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494">
                    <a:extLst>
                      <a:ext uri="{FF2B5EF4-FFF2-40B4-BE49-F238E27FC236}">
                        <a16:creationId xmlns:a16="http://schemas.microsoft.com/office/drawing/2014/main" id="{638FCCDC-A467-485A-ACD5-3342D8DB73E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1" name="Rechte verbindingslijn 495">
                    <a:extLst>
                      <a:ext uri="{FF2B5EF4-FFF2-40B4-BE49-F238E27FC236}">
                        <a16:creationId xmlns:a16="http://schemas.microsoft.com/office/drawing/2014/main" id="{5ED5FC19-D0FF-4030-B7D7-1E2651B02BB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496">
                    <a:extLst>
                      <a:ext uri="{FF2B5EF4-FFF2-40B4-BE49-F238E27FC236}">
                        <a16:creationId xmlns:a16="http://schemas.microsoft.com/office/drawing/2014/main" id="{C59B829F-9038-43D0-848C-5DE8DBF7BED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3" name="Rechte verbindingslijn 497">
                    <a:extLst>
                      <a:ext uri="{FF2B5EF4-FFF2-40B4-BE49-F238E27FC236}">
                        <a16:creationId xmlns:a16="http://schemas.microsoft.com/office/drawing/2014/main" id="{D028D0D9-FDE6-4C06-AE6F-2B745490EE2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8" name="Pijl: rechts 492">
                  <a:extLst>
                    <a:ext uri="{FF2B5EF4-FFF2-40B4-BE49-F238E27FC236}">
                      <a16:creationId xmlns:a16="http://schemas.microsoft.com/office/drawing/2014/main" id="{871F1693-F1A9-4493-9110-AF99D460D53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1" name="Groep 461">
                <a:extLst>
                  <a:ext uri="{FF2B5EF4-FFF2-40B4-BE49-F238E27FC236}">
                    <a16:creationId xmlns:a16="http://schemas.microsoft.com/office/drawing/2014/main" id="{A985A9AF-8C15-495E-B006-C9E7AFCD187C}"/>
                  </a:ext>
                </a:extLst>
              </p:cNvPr>
              <p:cNvGrpSpPr/>
              <p:nvPr userDrawn="1"/>
            </p:nvGrpSpPr>
            <p:grpSpPr>
              <a:xfrm>
                <a:off x="-3605171" y="830871"/>
                <a:ext cx="139423" cy="109566"/>
                <a:chOff x="-2866744" y="518074"/>
                <a:chExt cx="168701" cy="132575"/>
              </a:xfrm>
            </p:grpSpPr>
            <p:grpSp>
              <p:nvGrpSpPr>
                <p:cNvPr id="270" name="Groep 484">
                  <a:extLst>
                    <a:ext uri="{FF2B5EF4-FFF2-40B4-BE49-F238E27FC236}">
                      <a16:creationId xmlns:a16="http://schemas.microsoft.com/office/drawing/2014/main" id="{5CF062A9-C1BC-40F9-931D-077702455EBC}"/>
                    </a:ext>
                  </a:extLst>
                </p:cNvPr>
                <p:cNvGrpSpPr/>
                <p:nvPr userDrawn="1"/>
              </p:nvGrpSpPr>
              <p:grpSpPr>
                <a:xfrm>
                  <a:off x="-2866744" y="518074"/>
                  <a:ext cx="168701" cy="132575"/>
                  <a:chOff x="-2866744" y="518074"/>
                  <a:chExt cx="168701" cy="132575"/>
                </a:xfrm>
              </p:grpSpPr>
              <p:cxnSp>
                <p:nvCxnSpPr>
                  <p:cNvPr id="272" name="Rechte verbindingslijn 486">
                    <a:extLst>
                      <a:ext uri="{FF2B5EF4-FFF2-40B4-BE49-F238E27FC236}">
                        <a16:creationId xmlns:a16="http://schemas.microsoft.com/office/drawing/2014/main" id="{011FC13A-5D17-4B9C-9AC9-B748CF95EBE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487">
                    <a:extLst>
                      <a:ext uri="{FF2B5EF4-FFF2-40B4-BE49-F238E27FC236}">
                        <a16:creationId xmlns:a16="http://schemas.microsoft.com/office/drawing/2014/main" id="{D87859A0-589D-400D-AF90-FAA6CC808FD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4" name="Rechte verbindingslijn 488">
                    <a:extLst>
                      <a:ext uri="{FF2B5EF4-FFF2-40B4-BE49-F238E27FC236}">
                        <a16:creationId xmlns:a16="http://schemas.microsoft.com/office/drawing/2014/main" id="{15B2C4E5-9B42-42C1-A7AF-5547B9E5192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489">
                    <a:extLst>
                      <a:ext uri="{FF2B5EF4-FFF2-40B4-BE49-F238E27FC236}">
                        <a16:creationId xmlns:a16="http://schemas.microsoft.com/office/drawing/2014/main" id="{E6377244-0803-46C5-A51E-71E2408F294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76" name="Rechte verbindingslijn 490">
                    <a:extLst>
                      <a:ext uri="{FF2B5EF4-FFF2-40B4-BE49-F238E27FC236}">
                        <a16:creationId xmlns:a16="http://schemas.microsoft.com/office/drawing/2014/main" id="{FFCCF68D-E116-4CD0-8875-DC5653A67A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1" name="Pijl: rechts 485">
                  <a:extLst>
                    <a:ext uri="{FF2B5EF4-FFF2-40B4-BE49-F238E27FC236}">
                      <a16:creationId xmlns:a16="http://schemas.microsoft.com/office/drawing/2014/main" id="{617CD89E-D832-40D5-9AD3-EDD0DD299E3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182" name="Rechte verbindingslijn 462">
                <a:extLst>
                  <a:ext uri="{FF2B5EF4-FFF2-40B4-BE49-F238E27FC236}">
                    <a16:creationId xmlns:a16="http://schemas.microsoft.com/office/drawing/2014/main" id="{A7C6B672-7F8F-42C3-ADFE-09EADABE23C5}"/>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83" name="Rechte verbindingslijn 463">
                <a:extLst>
                  <a:ext uri="{FF2B5EF4-FFF2-40B4-BE49-F238E27FC236}">
                    <a16:creationId xmlns:a16="http://schemas.microsoft.com/office/drawing/2014/main" id="{5C5EE19C-A012-42C9-A8B2-5B98BE91A4D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84" name="Rechthoek 464">
                <a:extLst>
                  <a:ext uri="{FF2B5EF4-FFF2-40B4-BE49-F238E27FC236}">
                    <a16:creationId xmlns:a16="http://schemas.microsoft.com/office/drawing/2014/main" id="{64C29BED-84D4-4304-BD25-B7765F1F2C8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185" name="Rechthoek 465">
                <a:extLst>
                  <a:ext uri="{FF2B5EF4-FFF2-40B4-BE49-F238E27FC236}">
                    <a16:creationId xmlns:a16="http://schemas.microsoft.com/office/drawing/2014/main" id="{914D709E-18D7-4B13-8040-55B7A485A5F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186" name="Groep 466">
                <a:extLst>
                  <a:ext uri="{FF2B5EF4-FFF2-40B4-BE49-F238E27FC236}">
                    <a16:creationId xmlns:a16="http://schemas.microsoft.com/office/drawing/2014/main" id="{DC50CD64-5032-44ED-9AF9-3BA6EEEC6646}"/>
                  </a:ext>
                </a:extLst>
              </p:cNvPr>
              <p:cNvGrpSpPr/>
              <p:nvPr userDrawn="1"/>
            </p:nvGrpSpPr>
            <p:grpSpPr>
              <a:xfrm>
                <a:off x="-2916763" y="769168"/>
                <a:ext cx="268738" cy="248381"/>
                <a:chOff x="-2916763" y="769168"/>
                <a:chExt cx="268738" cy="248381"/>
              </a:xfrm>
            </p:grpSpPr>
            <p:sp>
              <p:nvSpPr>
                <p:cNvPr id="196" name="Rechthoek 476">
                  <a:extLst>
                    <a:ext uri="{FF2B5EF4-FFF2-40B4-BE49-F238E27FC236}">
                      <a16:creationId xmlns:a16="http://schemas.microsoft.com/office/drawing/2014/main" id="{613D8E73-8A7E-413D-AFA0-DA44E1E196F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197" name="Groep 477">
                  <a:extLst>
                    <a:ext uri="{FF2B5EF4-FFF2-40B4-BE49-F238E27FC236}">
                      <a16:creationId xmlns:a16="http://schemas.microsoft.com/office/drawing/2014/main" id="{D79BCBCB-CD68-4BEA-86D7-64D55BCD2F25}"/>
                    </a:ext>
                  </a:extLst>
                </p:cNvPr>
                <p:cNvGrpSpPr/>
                <p:nvPr userDrawn="1"/>
              </p:nvGrpSpPr>
              <p:grpSpPr>
                <a:xfrm>
                  <a:off x="-2866744" y="827071"/>
                  <a:ext cx="168701" cy="132575"/>
                  <a:chOff x="-2866744" y="827071"/>
                  <a:chExt cx="168701" cy="132575"/>
                </a:xfrm>
              </p:grpSpPr>
              <p:cxnSp>
                <p:nvCxnSpPr>
                  <p:cNvPr id="265" name="Rechte verbindingslijn 479">
                    <a:extLst>
                      <a:ext uri="{FF2B5EF4-FFF2-40B4-BE49-F238E27FC236}">
                        <a16:creationId xmlns:a16="http://schemas.microsoft.com/office/drawing/2014/main" id="{314E368B-D70A-43FE-B104-024207D5E44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6" name="Rechte verbindingslijn 480">
                    <a:extLst>
                      <a:ext uri="{FF2B5EF4-FFF2-40B4-BE49-F238E27FC236}">
                        <a16:creationId xmlns:a16="http://schemas.microsoft.com/office/drawing/2014/main" id="{3BFCD5C4-4554-443D-BB01-87A8F81468F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67" name="Rechte verbindingslijn 481">
                    <a:extLst>
                      <a:ext uri="{FF2B5EF4-FFF2-40B4-BE49-F238E27FC236}">
                        <a16:creationId xmlns:a16="http://schemas.microsoft.com/office/drawing/2014/main" id="{C08FA247-2E83-4F58-8FF0-4669CA6C5AC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68" name="Rechte verbindingslijn 482">
                    <a:extLst>
                      <a:ext uri="{FF2B5EF4-FFF2-40B4-BE49-F238E27FC236}">
                        <a16:creationId xmlns:a16="http://schemas.microsoft.com/office/drawing/2014/main" id="{49FA4938-BF68-49FB-B489-473BD014CD5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69" name="Rechte verbindingslijn 483">
                    <a:extLst>
                      <a:ext uri="{FF2B5EF4-FFF2-40B4-BE49-F238E27FC236}">
                        <a16:creationId xmlns:a16="http://schemas.microsoft.com/office/drawing/2014/main" id="{BA8286F9-1739-4665-839C-E26F5F70787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98" name="Pijl: rechts 478">
                  <a:extLst>
                    <a:ext uri="{FF2B5EF4-FFF2-40B4-BE49-F238E27FC236}">
                      <a16:creationId xmlns:a16="http://schemas.microsoft.com/office/drawing/2014/main" id="{27468D62-80C9-448E-92A7-E60034221F7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7" name="Groep 467">
                <a:extLst>
                  <a:ext uri="{FF2B5EF4-FFF2-40B4-BE49-F238E27FC236}">
                    <a16:creationId xmlns:a16="http://schemas.microsoft.com/office/drawing/2014/main" id="{BCC6D9A2-7287-445E-BA5D-3418430F5EE0}"/>
                  </a:ext>
                </a:extLst>
              </p:cNvPr>
              <p:cNvGrpSpPr/>
              <p:nvPr userDrawn="1"/>
            </p:nvGrpSpPr>
            <p:grpSpPr>
              <a:xfrm>
                <a:off x="-2916763" y="460171"/>
                <a:ext cx="268738" cy="248381"/>
                <a:chOff x="-2916763" y="460171"/>
                <a:chExt cx="268738" cy="248381"/>
              </a:xfrm>
            </p:grpSpPr>
            <p:sp>
              <p:nvSpPr>
                <p:cNvPr id="188" name="Rechthoek 468">
                  <a:extLst>
                    <a:ext uri="{FF2B5EF4-FFF2-40B4-BE49-F238E27FC236}">
                      <a16:creationId xmlns:a16="http://schemas.microsoft.com/office/drawing/2014/main" id="{431EC37D-6EDB-4CF1-AAE5-68C2E5EC27D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189" name="Groep 469">
                  <a:extLst>
                    <a:ext uri="{FF2B5EF4-FFF2-40B4-BE49-F238E27FC236}">
                      <a16:creationId xmlns:a16="http://schemas.microsoft.com/office/drawing/2014/main" id="{E5E1BE1A-E2AE-48B2-B9F1-9337DB0274A8}"/>
                    </a:ext>
                  </a:extLst>
                </p:cNvPr>
                <p:cNvGrpSpPr/>
                <p:nvPr userDrawn="1"/>
              </p:nvGrpSpPr>
              <p:grpSpPr>
                <a:xfrm>
                  <a:off x="-2866744" y="518074"/>
                  <a:ext cx="168701" cy="132575"/>
                  <a:chOff x="-2866744" y="518074"/>
                  <a:chExt cx="168701" cy="132575"/>
                </a:xfrm>
              </p:grpSpPr>
              <p:cxnSp>
                <p:nvCxnSpPr>
                  <p:cNvPr id="191" name="Rechte verbindingslijn 471">
                    <a:extLst>
                      <a:ext uri="{FF2B5EF4-FFF2-40B4-BE49-F238E27FC236}">
                        <a16:creationId xmlns:a16="http://schemas.microsoft.com/office/drawing/2014/main" id="{57E0AC59-7592-4140-8161-98689E486AA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92" name="Rechte verbindingslijn 472">
                    <a:extLst>
                      <a:ext uri="{FF2B5EF4-FFF2-40B4-BE49-F238E27FC236}">
                        <a16:creationId xmlns:a16="http://schemas.microsoft.com/office/drawing/2014/main" id="{F9414D43-F75C-480C-8728-440FED3ACE5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93" name="Rechte verbindingslijn 473">
                    <a:extLst>
                      <a:ext uri="{FF2B5EF4-FFF2-40B4-BE49-F238E27FC236}">
                        <a16:creationId xmlns:a16="http://schemas.microsoft.com/office/drawing/2014/main" id="{789DCD54-EF72-4E67-B29E-68636C71268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94" name="Rechte verbindingslijn 474">
                    <a:extLst>
                      <a:ext uri="{FF2B5EF4-FFF2-40B4-BE49-F238E27FC236}">
                        <a16:creationId xmlns:a16="http://schemas.microsoft.com/office/drawing/2014/main" id="{39A2CA4A-04C0-47C6-922D-0FBF3EF3891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95" name="Rechte verbindingslijn 475">
                    <a:extLst>
                      <a:ext uri="{FF2B5EF4-FFF2-40B4-BE49-F238E27FC236}">
                        <a16:creationId xmlns:a16="http://schemas.microsoft.com/office/drawing/2014/main" id="{D836D374-B911-4A0A-96B6-E033D5491F2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90" name="Pijl: rechts 470">
                  <a:extLst>
                    <a:ext uri="{FF2B5EF4-FFF2-40B4-BE49-F238E27FC236}">
                      <a16:creationId xmlns:a16="http://schemas.microsoft.com/office/drawing/2014/main" id="{4BBDEA9F-990C-408C-8AE0-7C1595710B1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4258894381"/>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RIGHT + PHOTO (M)">
    <p:spTree>
      <p:nvGrpSpPr>
        <p:cNvPr id="1" name=""/>
        <p:cNvGrpSpPr/>
        <p:nvPr/>
      </p:nvGrpSpPr>
      <p:grpSpPr>
        <a:xfrm>
          <a:off x="0" y="0"/>
          <a:ext cx="0" cy="0"/>
          <a:chOff x="0" y="0"/>
          <a:chExt cx="0" cy="0"/>
        </a:xfrm>
      </p:grpSpPr>
      <p:pic>
        <p:nvPicPr>
          <p:cNvPr id="229" name="Afbeelding 228" descr="Afbeelding met voedsel&#10;&#10;Automatisch gegenereerde beschrijving">
            <a:extLst>
              <a:ext uri="{FF2B5EF4-FFF2-40B4-BE49-F238E27FC236}">
                <a16:creationId xmlns:a16="http://schemas.microsoft.com/office/drawing/2014/main" id="{E1D62B9B-9E74-403C-B761-EB145F116AC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6492000" y="792000"/>
            <a:ext cx="4907999" cy="416525"/>
          </a:xfrm>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492000" y="1650648"/>
            <a:ext cx="4908000"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RIGHT + PHOTO (M)</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791999" y="1218647"/>
            <a:ext cx="4900854" cy="4530788"/>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57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5296854"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388854" y="393918"/>
            <a:ext cx="4908000" cy="4959518"/>
          </a:xfrm>
          <a:solidFill>
            <a:schemeClr val="bg1">
              <a:lumMod val="95000"/>
            </a:schemeClr>
          </a:solidFill>
        </p:spPr>
        <p:txBody>
          <a:bodyPr lIns="432000" tIns="1800000" rIns="432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230" name="Groep 229">
            <a:extLst>
              <a:ext uri="{FF2B5EF4-FFF2-40B4-BE49-F238E27FC236}">
                <a16:creationId xmlns:a16="http://schemas.microsoft.com/office/drawing/2014/main" id="{C67D661D-56C4-43B7-9BD6-267D22BE74E5}"/>
              </a:ext>
            </a:extLst>
          </p:cNvPr>
          <p:cNvGrpSpPr>
            <a:grpSpLocks noChangeAspect="1"/>
          </p:cNvGrpSpPr>
          <p:nvPr userDrawn="1"/>
        </p:nvGrpSpPr>
        <p:grpSpPr>
          <a:xfrm>
            <a:off x="10860556" y="6258695"/>
            <a:ext cx="683444" cy="144000"/>
            <a:chOff x="4148137" y="3019425"/>
            <a:chExt cx="3898201" cy="821340"/>
          </a:xfrm>
        </p:grpSpPr>
        <p:sp>
          <p:nvSpPr>
            <p:cNvPr id="231" name="Vrije vorm: vorm 230">
              <a:extLst>
                <a:ext uri="{FF2B5EF4-FFF2-40B4-BE49-F238E27FC236}">
                  <a16:creationId xmlns:a16="http://schemas.microsoft.com/office/drawing/2014/main" id="{F43615DE-B6F9-4CB6-861B-D72D39AAF58D}"/>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232" name="Vrije vorm: vorm 231">
              <a:extLst>
                <a:ext uri="{FF2B5EF4-FFF2-40B4-BE49-F238E27FC236}">
                  <a16:creationId xmlns:a16="http://schemas.microsoft.com/office/drawing/2014/main" id="{21815C7E-55D3-4F17-9BF6-86B59F23215B}"/>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233" name="Vrije vorm: vorm 232">
              <a:extLst>
                <a:ext uri="{FF2B5EF4-FFF2-40B4-BE49-F238E27FC236}">
                  <a16:creationId xmlns:a16="http://schemas.microsoft.com/office/drawing/2014/main" id="{93862052-8486-4D85-870F-5F3133E0F2AE}"/>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234" name="Vrije vorm: vorm 233">
              <a:extLst>
                <a:ext uri="{FF2B5EF4-FFF2-40B4-BE49-F238E27FC236}">
                  <a16:creationId xmlns:a16="http://schemas.microsoft.com/office/drawing/2014/main" id="{B1AE00C0-0ACC-4281-900E-58ADCB2B4602}"/>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235" name="Vrije vorm: vorm 234">
              <a:extLst>
                <a:ext uri="{FF2B5EF4-FFF2-40B4-BE49-F238E27FC236}">
                  <a16:creationId xmlns:a16="http://schemas.microsoft.com/office/drawing/2014/main" id="{56C7AD37-8C19-46DA-95D7-1C774C927E1C}"/>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236" name="Vrije vorm: vorm 235">
              <a:extLst>
                <a:ext uri="{FF2B5EF4-FFF2-40B4-BE49-F238E27FC236}">
                  <a16:creationId xmlns:a16="http://schemas.microsoft.com/office/drawing/2014/main" id="{7D717760-DD0D-42E2-BA3D-5E04FD30FF55}"/>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222" name="INSTRUCTION">
            <a:extLst>
              <a:ext uri="{FF2B5EF4-FFF2-40B4-BE49-F238E27FC236}">
                <a16:creationId xmlns:a16="http://schemas.microsoft.com/office/drawing/2014/main" id="{ADDFF1E7-4038-4E9B-B88D-E0992E811732}"/>
              </a:ext>
            </a:extLst>
          </p:cNvPr>
          <p:cNvGrpSpPr/>
          <p:nvPr userDrawn="1"/>
        </p:nvGrpSpPr>
        <p:grpSpPr>
          <a:xfrm>
            <a:off x="-3786760" y="0"/>
            <a:ext cx="3693386" cy="5606414"/>
            <a:chOff x="-3786760" y="0"/>
            <a:chExt cx="3693386" cy="5606414"/>
          </a:xfrm>
        </p:grpSpPr>
        <p:sp>
          <p:nvSpPr>
            <p:cNvPr id="223" name="Rechthoek 222">
              <a:extLst>
                <a:ext uri="{FF2B5EF4-FFF2-40B4-BE49-F238E27FC236}">
                  <a16:creationId xmlns:a16="http://schemas.microsoft.com/office/drawing/2014/main" id="{F304C32E-BF97-4184-B708-1F00CA6427A1}"/>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lvl="0">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24" name="Rechthoek 223">
              <a:extLst>
                <a:ext uri="{FF2B5EF4-FFF2-40B4-BE49-F238E27FC236}">
                  <a16:creationId xmlns:a16="http://schemas.microsoft.com/office/drawing/2014/main" id="{8BE47076-7C65-447E-851B-F233A6A95826}"/>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 </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225" name="Ovaal 224">
              <a:extLst>
                <a:ext uri="{FF2B5EF4-FFF2-40B4-BE49-F238E27FC236}">
                  <a16:creationId xmlns:a16="http://schemas.microsoft.com/office/drawing/2014/main" id="{F0624440-AE0E-483E-997B-08D3D7765DB6}"/>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6" name="Rechthoek 225">
              <a:extLst>
                <a:ext uri="{FF2B5EF4-FFF2-40B4-BE49-F238E27FC236}">
                  <a16:creationId xmlns:a16="http://schemas.microsoft.com/office/drawing/2014/main" id="{F66A6969-50D4-497C-AF50-1D0FFABABEF8}"/>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7" name="Ovaal 226">
              <a:extLst>
                <a:ext uri="{FF2B5EF4-FFF2-40B4-BE49-F238E27FC236}">
                  <a16:creationId xmlns:a16="http://schemas.microsoft.com/office/drawing/2014/main" id="{A09FD0B4-B3BC-469B-BF9D-1D5083C08EEF}"/>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8" name="Rechthoek 307">
              <a:extLst>
                <a:ext uri="{FF2B5EF4-FFF2-40B4-BE49-F238E27FC236}">
                  <a16:creationId xmlns:a16="http://schemas.microsoft.com/office/drawing/2014/main" id="{4E215519-488C-4984-A344-00D956A8F68F}"/>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09" name="Groep 308">
              <a:extLst>
                <a:ext uri="{FF2B5EF4-FFF2-40B4-BE49-F238E27FC236}">
                  <a16:creationId xmlns:a16="http://schemas.microsoft.com/office/drawing/2014/main" id="{E1BE2639-881F-4D67-AC49-24D9DFED1796}"/>
                </a:ext>
              </a:extLst>
            </p:cNvPr>
            <p:cNvGrpSpPr/>
            <p:nvPr userDrawn="1"/>
          </p:nvGrpSpPr>
          <p:grpSpPr>
            <a:xfrm>
              <a:off x="-3314821" y="2368443"/>
              <a:ext cx="825500" cy="209550"/>
              <a:chOff x="13504624" y="2482850"/>
              <a:chExt cx="825500" cy="209550"/>
            </a:xfrm>
          </p:grpSpPr>
          <p:sp>
            <p:nvSpPr>
              <p:cNvPr id="359" name="Rechthoek 358">
                <a:extLst>
                  <a:ext uri="{FF2B5EF4-FFF2-40B4-BE49-F238E27FC236}">
                    <a16:creationId xmlns:a16="http://schemas.microsoft.com/office/drawing/2014/main" id="{B4899A42-7EDD-4261-AAB8-D849FB3693E7}"/>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60" name="Rechte verbindingslijn 359">
                <a:extLst>
                  <a:ext uri="{FF2B5EF4-FFF2-40B4-BE49-F238E27FC236}">
                    <a16:creationId xmlns:a16="http://schemas.microsoft.com/office/drawing/2014/main" id="{2B297398-B68F-41B5-AA78-79BB7E002C2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61" name="Gelijkbenige driehoek 360">
                <a:extLst>
                  <a:ext uri="{FF2B5EF4-FFF2-40B4-BE49-F238E27FC236}">
                    <a16:creationId xmlns:a16="http://schemas.microsoft.com/office/drawing/2014/main" id="{2EEBC0D7-D73A-4D99-8B5F-33B64263639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310" name="Ovaal 309">
              <a:extLst>
                <a:ext uri="{FF2B5EF4-FFF2-40B4-BE49-F238E27FC236}">
                  <a16:creationId xmlns:a16="http://schemas.microsoft.com/office/drawing/2014/main" id="{7B4C9A13-235C-402E-8B4F-1D37CE54A275}"/>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1" name="Rechthoek 310">
              <a:extLst>
                <a:ext uri="{FF2B5EF4-FFF2-40B4-BE49-F238E27FC236}">
                  <a16:creationId xmlns:a16="http://schemas.microsoft.com/office/drawing/2014/main" id="{A1CE2208-6F13-4A32-A06F-76275C635D64}"/>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12" name="ICOON_info">
              <a:extLst>
                <a:ext uri="{FF2B5EF4-FFF2-40B4-BE49-F238E27FC236}">
                  <a16:creationId xmlns:a16="http://schemas.microsoft.com/office/drawing/2014/main" id="{C35B3604-E082-45AA-B8F9-D5B9DFDAE995}"/>
                </a:ext>
              </a:extLst>
            </p:cNvPr>
            <p:cNvGrpSpPr/>
            <p:nvPr userDrawn="1"/>
          </p:nvGrpSpPr>
          <p:grpSpPr>
            <a:xfrm>
              <a:off x="-377059" y="4646123"/>
              <a:ext cx="283685" cy="283685"/>
              <a:chOff x="-510741" y="5913713"/>
              <a:chExt cx="267555" cy="267555"/>
            </a:xfrm>
          </p:grpSpPr>
          <p:sp>
            <p:nvSpPr>
              <p:cNvPr id="357" name="Ovaal 356">
                <a:extLst>
                  <a:ext uri="{FF2B5EF4-FFF2-40B4-BE49-F238E27FC236}">
                    <a16:creationId xmlns:a16="http://schemas.microsoft.com/office/drawing/2014/main" id="{20CFA756-9B64-45BF-8D38-374240C5283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8" name="Graphic 163" descr="Informatie">
                <a:extLst>
                  <a:ext uri="{FF2B5EF4-FFF2-40B4-BE49-F238E27FC236}">
                    <a16:creationId xmlns:a16="http://schemas.microsoft.com/office/drawing/2014/main" id="{59183B24-9D26-4C00-8746-75E4387FC24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13" name="Groep 312">
              <a:extLst>
                <a:ext uri="{FF2B5EF4-FFF2-40B4-BE49-F238E27FC236}">
                  <a16:creationId xmlns:a16="http://schemas.microsoft.com/office/drawing/2014/main" id="{AE1F18A5-5F60-4380-BDC1-17850F44A23C}"/>
                </a:ext>
              </a:extLst>
            </p:cNvPr>
            <p:cNvGrpSpPr/>
            <p:nvPr userDrawn="1"/>
          </p:nvGrpSpPr>
          <p:grpSpPr>
            <a:xfrm>
              <a:off x="-3314821" y="1198324"/>
              <a:ext cx="1607391" cy="563933"/>
              <a:chOff x="-3314821" y="1382066"/>
              <a:chExt cx="1607391" cy="563933"/>
            </a:xfrm>
          </p:grpSpPr>
          <p:sp>
            <p:nvSpPr>
              <p:cNvPr id="332" name="Rechthoek 331">
                <a:extLst>
                  <a:ext uri="{FF2B5EF4-FFF2-40B4-BE49-F238E27FC236}">
                    <a16:creationId xmlns:a16="http://schemas.microsoft.com/office/drawing/2014/main" id="{3C4570B0-7825-49C8-BBE9-30B97D7AAB51}"/>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3" name="Rechthoek 332">
                <a:extLst>
                  <a:ext uri="{FF2B5EF4-FFF2-40B4-BE49-F238E27FC236}">
                    <a16:creationId xmlns:a16="http://schemas.microsoft.com/office/drawing/2014/main" id="{5D8BC185-BEA6-423B-9FA9-29D6549090AD}"/>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4" name="Tekstvak 333">
                <a:extLst>
                  <a:ext uri="{FF2B5EF4-FFF2-40B4-BE49-F238E27FC236}">
                    <a16:creationId xmlns:a16="http://schemas.microsoft.com/office/drawing/2014/main" id="{0B2F23BE-0395-4C82-99FB-22517568DC5E}"/>
                  </a:ext>
                </a:extLst>
              </p:cNvPr>
              <p:cNvSpPr txBox="1"/>
              <p:nvPr userDrawn="1"/>
            </p:nvSpPr>
            <p:spPr>
              <a:xfrm>
                <a:off x="-3090392" y="1439224"/>
                <a:ext cx="1264727"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335" name="Tekstvak 334">
                <a:extLst>
                  <a:ext uri="{FF2B5EF4-FFF2-40B4-BE49-F238E27FC236}">
                    <a16:creationId xmlns:a16="http://schemas.microsoft.com/office/drawing/2014/main" id="{0159A529-C138-452C-A121-1C33131EE3C0}"/>
                  </a:ext>
                </a:extLst>
              </p:cNvPr>
              <p:cNvSpPr txBox="1"/>
              <p:nvPr userDrawn="1"/>
            </p:nvSpPr>
            <p:spPr>
              <a:xfrm>
                <a:off x="-3090391" y="1700776"/>
                <a:ext cx="1264726"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picture…</a:t>
                </a:r>
              </a:p>
            </p:txBody>
          </p:sp>
          <p:sp>
            <p:nvSpPr>
              <p:cNvPr id="336" name="Vrije vorm: vorm 335">
                <a:extLst>
                  <a:ext uri="{FF2B5EF4-FFF2-40B4-BE49-F238E27FC236}">
                    <a16:creationId xmlns:a16="http://schemas.microsoft.com/office/drawing/2014/main" id="{18468C30-ADCB-4E04-BA06-EB18D7361672}"/>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37" name="Groep 336">
                <a:extLst>
                  <a:ext uri="{FF2B5EF4-FFF2-40B4-BE49-F238E27FC236}">
                    <a16:creationId xmlns:a16="http://schemas.microsoft.com/office/drawing/2014/main" id="{CA9555B7-716F-4843-A0F0-888125C25818}"/>
                  </a:ext>
                </a:extLst>
              </p:cNvPr>
              <p:cNvGrpSpPr/>
              <p:nvPr userDrawn="1"/>
            </p:nvGrpSpPr>
            <p:grpSpPr>
              <a:xfrm>
                <a:off x="-3253744" y="1427644"/>
                <a:ext cx="156925" cy="160654"/>
                <a:chOff x="3177409" y="1196372"/>
                <a:chExt cx="173010" cy="177121"/>
              </a:xfrm>
            </p:grpSpPr>
            <p:sp>
              <p:nvSpPr>
                <p:cNvPr id="347" name="Rechthoek: afgeronde hoeken 346">
                  <a:extLst>
                    <a:ext uri="{FF2B5EF4-FFF2-40B4-BE49-F238E27FC236}">
                      <a16:creationId xmlns:a16="http://schemas.microsoft.com/office/drawing/2014/main" id="{FBA1E557-4C77-425E-9AE9-A76E2DDFAA52}"/>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48" name="Rechthoek: afgeronde hoeken 347">
                  <a:extLst>
                    <a:ext uri="{FF2B5EF4-FFF2-40B4-BE49-F238E27FC236}">
                      <a16:creationId xmlns:a16="http://schemas.microsoft.com/office/drawing/2014/main" id="{2FB489FF-DB57-4D11-982A-C7EEF3A49AB9}"/>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grpSp>
              <p:nvGrpSpPr>
                <p:cNvPr id="349" name="Groep 348">
                  <a:extLst>
                    <a:ext uri="{FF2B5EF4-FFF2-40B4-BE49-F238E27FC236}">
                      <a16:creationId xmlns:a16="http://schemas.microsoft.com/office/drawing/2014/main" id="{5CE76772-862D-4D94-832A-3F4CD5472A6C}"/>
                    </a:ext>
                  </a:extLst>
                </p:cNvPr>
                <p:cNvGrpSpPr/>
                <p:nvPr userDrawn="1"/>
              </p:nvGrpSpPr>
              <p:grpSpPr>
                <a:xfrm>
                  <a:off x="3177409" y="1196372"/>
                  <a:ext cx="66573" cy="51968"/>
                  <a:chOff x="3177409" y="1196372"/>
                  <a:chExt cx="66573" cy="51968"/>
                </a:xfrm>
              </p:grpSpPr>
              <p:sp>
                <p:nvSpPr>
                  <p:cNvPr id="355" name="Rechthoek 354">
                    <a:extLst>
                      <a:ext uri="{FF2B5EF4-FFF2-40B4-BE49-F238E27FC236}">
                        <a16:creationId xmlns:a16="http://schemas.microsoft.com/office/drawing/2014/main" id="{DF1DC042-14CE-4026-A1DE-16BD6A887FFB}"/>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56" name="Pijl: punthaak 355">
                    <a:extLst>
                      <a:ext uri="{FF2B5EF4-FFF2-40B4-BE49-F238E27FC236}">
                        <a16:creationId xmlns:a16="http://schemas.microsoft.com/office/drawing/2014/main" id="{0A00D267-341E-40F2-A185-3D7A91358EC5}"/>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350" name="Groep 349">
                  <a:extLst>
                    <a:ext uri="{FF2B5EF4-FFF2-40B4-BE49-F238E27FC236}">
                      <a16:creationId xmlns:a16="http://schemas.microsoft.com/office/drawing/2014/main" id="{76BF9772-6611-42B7-96A9-A3F4AD2DC3E0}"/>
                    </a:ext>
                  </a:extLst>
                </p:cNvPr>
                <p:cNvGrpSpPr/>
                <p:nvPr userDrawn="1"/>
              </p:nvGrpSpPr>
              <p:grpSpPr>
                <a:xfrm flipV="1">
                  <a:off x="3177409" y="1321525"/>
                  <a:ext cx="66573" cy="51968"/>
                  <a:chOff x="3177409" y="1196372"/>
                  <a:chExt cx="66573" cy="51968"/>
                </a:xfrm>
              </p:grpSpPr>
              <p:sp>
                <p:nvSpPr>
                  <p:cNvPr id="353" name="Rechthoek 352">
                    <a:extLst>
                      <a:ext uri="{FF2B5EF4-FFF2-40B4-BE49-F238E27FC236}">
                        <a16:creationId xmlns:a16="http://schemas.microsoft.com/office/drawing/2014/main" id="{1205767A-7127-4D53-B0B2-1A25DF328D5D}"/>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54" name="Pijl: punthaak 353">
                    <a:extLst>
                      <a:ext uri="{FF2B5EF4-FFF2-40B4-BE49-F238E27FC236}">
                        <a16:creationId xmlns:a16="http://schemas.microsoft.com/office/drawing/2014/main" id="{DCA214FE-6E10-4B7B-980E-DBE774B992FE}"/>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cxnSp>
              <p:nvCxnSpPr>
                <p:cNvPr id="351" name="Rechte verbindingslijn 350">
                  <a:extLst>
                    <a:ext uri="{FF2B5EF4-FFF2-40B4-BE49-F238E27FC236}">
                      <a16:creationId xmlns:a16="http://schemas.microsoft.com/office/drawing/2014/main" id="{6F1BB2EF-0EA0-4FD6-8E15-3A0667BE067C}"/>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52" name="Rechte verbindingslijn 351">
                  <a:extLst>
                    <a:ext uri="{FF2B5EF4-FFF2-40B4-BE49-F238E27FC236}">
                      <a16:creationId xmlns:a16="http://schemas.microsoft.com/office/drawing/2014/main" id="{4B21B49C-D762-4269-BD74-81C9576244BE}"/>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38" name="Groep 337">
                <a:extLst>
                  <a:ext uri="{FF2B5EF4-FFF2-40B4-BE49-F238E27FC236}">
                    <a16:creationId xmlns:a16="http://schemas.microsoft.com/office/drawing/2014/main" id="{48F44D83-BDEB-40BB-84AF-3DA6130C7331}"/>
                  </a:ext>
                </a:extLst>
              </p:cNvPr>
              <p:cNvGrpSpPr/>
              <p:nvPr userDrawn="1"/>
            </p:nvGrpSpPr>
            <p:grpSpPr>
              <a:xfrm>
                <a:off x="-3241476" y="1674756"/>
                <a:ext cx="151083" cy="175096"/>
                <a:chOff x="3191807" y="1465204"/>
                <a:chExt cx="163374" cy="189340"/>
              </a:xfrm>
            </p:grpSpPr>
            <p:sp>
              <p:nvSpPr>
                <p:cNvPr id="339" name="Vrije vorm: vorm 338">
                  <a:extLst>
                    <a:ext uri="{FF2B5EF4-FFF2-40B4-BE49-F238E27FC236}">
                      <a16:creationId xmlns:a16="http://schemas.microsoft.com/office/drawing/2014/main" id="{9C2890BA-723B-4006-A8A2-156C7482F86B}"/>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0" name="Rechthoek: afgeronde hoeken 339">
                  <a:extLst>
                    <a:ext uri="{FF2B5EF4-FFF2-40B4-BE49-F238E27FC236}">
                      <a16:creationId xmlns:a16="http://schemas.microsoft.com/office/drawing/2014/main" id="{68856F9A-3454-47DB-B2FD-A2D9C7DFA43B}"/>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41" name="Vrije vorm: vorm 340">
                  <a:extLst>
                    <a:ext uri="{FF2B5EF4-FFF2-40B4-BE49-F238E27FC236}">
                      <a16:creationId xmlns:a16="http://schemas.microsoft.com/office/drawing/2014/main" id="{CBFA6526-0D71-451D-925E-ADFA1C47993E}"/>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grpSp>
              <p:nvGrpSpPr>
                <p:cNvPr id="342" name="Groep 341">
                  <a:extLst>
                    <a:ext uri="{FF2B5EF4-FFF2-40B4-BE49-F238E27FC236}">
                      <a16:creationId xmlns:a16="http://schemas.microsoft.com/office/drawing/2014/main" id="{727C5935-E92E-4227-BCA6-1C6F5E322E4F}"/>
                    </a:ext>
                  </a:extLst>
                </p:cNvPr>
                <p:cNvGrpSpPr/>
                <p:nvPr userDrawn="1"/>
              </p:nvGrpSpPr>
              <p:grpSpPr>
                <a:xfrm>
                  <a:off x="3216769" y="1504951"/>
                  <a:ext cx="138412" cy="149593"/>
                  <a:chOff x="3216769" y="1504951"/>
                  <a:chExt cx="138412" cy="149593"/>
                </a:xfrm>
              </p:grpSpPr>
              <p:sp>
                <p:nvSpPr>
                  <p:cNvPr id="343" name="Vrije vorm: vorm 342">
                    <a:extLst>
                      <a:ext uri="{FF2B5EF4-FFF2-40B4-BE49-F238E27FC236}">
                        <a16:creationId xmlns:a16="http://schemas.microsoft.com/office/drawing/2014/main" id="{46F8BDC8-15AA-4A3E-A71E-4B7D57833F2D}"/>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nvGrpSpPr>
                  <p:cNvPr id="344" name="Groep 343">
                    <a:extLst>
                      <a:ext uri="{FF2B5EF4-FFF2-40B4-BE49-F238E27FC236}">
                        <a16:creationId xmlns:a16="http://schemas.microsoft.com/office/drawing/2014/main" id="{80486A0B-B6D9-49E6-A000-ABEA93BDC62C}"/>
                      </a:ext>
                    </a:extLst>
                  </p:cNvPr>
                  <p:cNvGrpSpPr/>
                  <p:nvPr userDrawn="1"/>
                </p:nvGrpSpPr>
                <p:grpSpPr>
                  <a:xfrm>
                    <a:off x="3216769" y="1578766"/>
                    <a:ext cx="90787" cy="75778"/>
                    <a:chOff x="3216769" y="1578766"/>
                    <a:chExt cx="90787" cy="75778"/>
                  </a:xfrm>
                </p:grpSpPr>
                <p:sp>
                  <p:nvSpPr>
                    <p:cNvPr id="345" name="Ovaal 344">
                      <a:extLst>
                        <a:ext uri="{FF2B5EF4-FFF2-40B4-BE49-F238E27FC236}">
                          <a16:creationId xmlns:a16="http://schemas.microsoft.com/office/drawing/2014/main" id="{BE4AE1A0-6A31-4EA3-98E6-54B43DB3D9E6}"/>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6" name="Gelijkbenige driehoek 34">
                      <a:extLst>
                        <a:ext uri="{FF2B5EF4-FFF2-40B4-BE49-F238E27FC236}">
                          <a16:creationId xmlns:a16="http://schemas.microsoft.com/office/drawing/2014/main" id="{CD382674-9724-4FC6-B0ED-38C6979AE69C}"/>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314" name="Groep 313">
              <a:extLst>
                <a:ext uri="{FF2B5EF4-FFF2-40B4-BE49-F238E27FC236}">
                  <a16:creationId xmlns:a16="http://schemas.microsoft.com/office/drawing/2014/main" id="{417E7C8F-8BC2-4075-9301-6D6BC3F81DF8}"/>
                </a:ext>
              </a:extLst>
            </p:cNvPr>
            <p:cNvGrpSpPr/>
            <p:nvPr userDrawn="1"/>
          </p:nvGrpSpPr>
          <p:grpSpPr>
            <a:xfrm>
              <a:off x="-3314821" y="3524765"/>
              <a:ext cx="1108877" cy="563933"/>
              <a:chOff x="-3314821" y="3885197"/>
              <a:chExt cx="1108877" cy="563933"/>
            </a:xfrm>
          </p:grpSpPr>
          <p:sp>
            <p:nvSpPr>
              <p:cNvPr id="317" name="Rechthoek 316">
                <a:extLst>
                  <a:ext uri="{FF2B5EF4-FFF2-40B4-BE49-F238E27FC236}">
                    <a16:creationId xmlns:a16="http://schemas.microsoft.com/office/drawing/2014/main" id="{6D87123A-F12D-4970-B007-5D302A39843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18" name="Rechthoek 317">
                <a:extLst>
                  <a:ext uri="{FF2B5EF4-FFF2-40B4-BE49-F238E27FC236}">
                    <a16:creationId xmlns:a16="http://schemas.microsoft.com/office/drawing/2014/main" id="{C998EB7E-0E3E-4D15-A298-82F75FED7E14}"/>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9" name="Tekstvak 318">
                <a:extLst>
                  <a:ext uri="{FF2B5EF4-FFF2-40B4-BE49-F238E27FC236}">
                    <a16:creationId xmlns:a16="http://schemas.microsoft.com/office/drawing/2014/main" id="{C120D23B-CEA0-4699-8C5B-A318E072C785}"/>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20" name="Tekstvak 319">
                <a:extLst>
                  <a:ext uri="{FF2B5EF4-FFF2-40B4-BE49-F238E27FC236}">
                    <a16:creationId xmlns:a16="http://schemas.microsoft.com/office/drawing/2014/main" id="{DC5C4A86-553A-4D37-AE04-F4ADAB9A91A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21" name="Vrije vorm: vorm 320">
                <a:extLst>
                  <a:ext uri="{FF2B5EF4-FFF2-40B4-BE49-F238E27FC236}">
                    <a16:creationId xmlns:a16="http://schemas.microsoft.com/office/drawing/2014/main" id="{C49C07B0-C510-4522-A629-2741BAFEFA6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22" name="Groep 321">
                <a:extLst>
                  <a:ext uri="{FF2B5EF4-FFF2-40B4-BE49-F238E27FC236}">
                    <a16:creationId xmlns:a16="http://schemas.microsoft.com/office/drawing/2014/main" id="{7570386F-2D4E-4BEB-B36A-58BDB4FEB7AD}"/>
                  </a:ext>
                </a:extLst>
              </p:cNvPr>
              <p:cNvGrpSpPr/>
              <p:nvPr userDrawn="1"/>
            </p:nvGrpSpPr>
            <p:grpSpPr>
              <a:xfrm>
                <a:off x="-3254609" y="3946178"/>
                <a:ext cx="184194" cy="143334"/>
                <a:chOff x="6218544" y="2402421"/>
                <a:chExt cx="144156" cy="112178"/>
              </a:xfrm>
            </p:grpSpPr>
            <p:sp>
              <p:nvSpPr>
                <p:cNvPr id="328" name="Rechthoek 327">
                  <a:extLst>
                    <a:ext uri="{FF2B5EF4-FFF2-40B4-BE49-F238E27FC236}">
                      <a16:creationId xmlns:a16="http://schemas.microsoft.com/office/drawing/2014/main" id="{C6F406D6-D30A-4859-875D-BBB17D98B01B}"/>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9" name="Rechthoek 47">
                  <a:extLst>
                    <a:ext uri="{FF2B5EF4-FFF2-40B4-BE49-F238E27FC236}">
                      <a16:creationId xmlns:a16="http://schemas.microsoft.com/office/drawing/2014/main" id="{9DB144B3-E37D-426C-8E75-9B0E5FCE6AD7}"/>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0" name="Rechthoek 47">
                  <a:extLst>
                    <a:ext uri="{FF2B5EF4-FFF2-40B4-BE49-F238E27FC236}">
                      <a16:creationId xmlns:a16="http://schemas.microsoft.com/office/drawing/2014/main" id="{B2E07A51-D5FE-4CE8-8AF6-C8D1EF28F795}"/>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31" name="Koorde 330">
                  <a:extLst>
                    <a:ext uri="{FF2B5EF4-FFF2-40B4-BE49-F238E27FC236}">
                      <a16:creationId xmlns:a16="http://schemas.microsoft.com/office/drawing/2014/main" id="{971B6BE9-B7BB-4AAF-BA65-1D267CE6BBA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23" name="Groep 322">
                <a:extLst>
                  <a:ext uri="{FF2B5EF4-FFF2-40B4-BE49-F238E27FC236}">
                    <a16:creationId xmlns:a16="http://schemas.microsoft.com/office/drawing/2014/main" id="{90B91418-640B-46FE-8D9D-7356A75E9A0B}"/>
                  </a:ext>
                </a:extLst>
              </p:cNvPr>
              <p:cNvGrpSpPr/>
              <p:nvPr userDrawn="1"/>
            </p:nvGrpSpPr>
            <p:grpSpPr>
              <a:xfrm>
                <a:off x="-3254609" y="4199853"/>
                <a:ext cx="184194" cy="124747"/>
                <a:chOff x="6218544" y="2636044"/>
                <a:chExt cx="144156" cy="97631"/>
              </a:xfrm>
            </p:grpSpPr>
            <p:sp>
              <p:nvSpPr>
                <p:cNvPr id="324" name="Rechthoek 323">
                  <a:extLst>
                    <a:ext uri="{FF2B5EF4-FFF2-40B4-BE49-F238E27FC236}">
                      <a16:creationId xmlns:a16="http://schemas.microsoft.com/office/drawing/2014/main" id="{95CF77E3-A234-4628-9EDC-E22DA8B925D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5" name="Rechthoek 324">
                  <a:extLst>
                    <a:ext uri="{FF2B5EF4-FFF2-40B4-BE49-F238E27FC236}">
                      <a16:creationId xmlns:a16="http://schemas.microsoft.com/office/drawing/2014/main" id="{4B9289B2-D5C5-40F8-87F7-8E0CDB5FD502}"/>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6" name="Ovaal 325">
                  <a:extLst>
                    <a:ext uri="{FF2B5EF4-FFF2-40B4-BE49-F238E27FC236}">
                      <a16:creationId xmlns:a16="http://schemas.microsoft.com/office/drawing/2014/main" id="{8CDD94C6-B3EF-4A35-9D04-35E63A54590E}"/>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7" name="Rechthoek 47">
                  <a:extLst>
                    <a:ext uri="{FF2B5EF4-FFF2-40B4-BE49-F238E27FC236}">
                      <a16:creationId xmlns:a16="http://schemas.microsoft.com/office/drawing/2014/main" id="{2E2F25CA-E347-4660-B6C7-BA9A3A3D821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15" name="Ovaal 314">
              <a:extLst>
                <a:ext uri="{FF2B5EF4-FFF2-40B4-BE49-F238E27FC236}">
                  <a16:creationId xmlns:a16="http://schemas.microsoft.com/office/drawing/2014/main" id="{83D5B97D-9A40-4CD8-928C-CE5E5C36E2F2}"/>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6" name="Rechthoek 315">
              <a:extLst>
                <a:ext uri="{FF2B5EF4-FFF2-40B4-BE49-F238E27FC236}">
                  <a16:creationId xmlns:a16="http://schemas.microsoft.com/office/drawing/2014/main" id="{57649E49-4D09-4E03-AF3D-5DE4D110DA30}"/>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under the same tab.</a:t>
              </a:r>
            </a:p>
          </p:txBody>
        </p:sp>
      </p:grpSp>
      <p:grpSp>
        <p:nvGrpSpPr>
          <p:cNvPr id="156" name="INSTRUCTION">
            <a:extLst>
              <a:ext uri="{FF2B5EF4-FFF2-40B4-BE49-F238E27FC236}">
                <a16:creationId xmlns:a16="http://schemas.microsoft.com/office/drawing/2014/main" id="{57789167-42AE-4CDF-B287-52D4735480AA}"/>
              </a:ext>
            </a:extLst>
          </p:cNvPr>
          <p:cNvGrpSpPr/>
          <p:nvPr userDrawn="1"/>
        </p:nvGrpSpPr>
        <p:grpSpPr>
          <a:xfrm>
            <a:off x="12383475" y="0"/>
            <a:ext cx="3593091" cy="4641338"/>
            <a:chOff x="-3786165" y="0"/>
            <a:chExt cx="3593091" cy="4641338"/>
          </a:xfrm>
        </p:grpSpPr>
        <p:sp>
          <p:nvSpPr>
            <p:cNvPr id="157" name="Rechthoek 435">
              <a:extLst>
                <a:ext uri="{FF2B5EF4-FFF2-40B4-BE49-F238E27FC236}">
                  <a16:creationId xmlns:a16="http://schemas.microsoft.com/office/drawing/2014/main" id="{A1CF831A-1862-4BF7-B406-D7DBBF60144D}"/>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158" name="Ovaal 436">
              <a:extLst>
                <a:ext uri="{FF2B5EF4-FFF2-40B4-BE49-F238E27FC236}">
                  <a16:creationId xmlns:a16="http://schemas.microsoft.com/office/drawing/2014/main" id="{A7AF0D72-CEE1-4558-86B3-707965D2A80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9" name="Rechthoek 437">
              <a:extLst>
                <a:ext uri="{FF2B5EF4-FFF2-40B4-BE49-F238E27FC236}">
                  <a16:creationId xmlns:a16="http://schemas.microsoft.com/office/drawing/2014/main" id="{C1175F5D-8B25-47A4-916F-55DC1BA2897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160" name="Ovaal 438">
              <a:extLst>
                <a:ext uri="{FF2B5EF4-FFF2-40B4-BE49-F238E27FC236}">
                  <a16:creationId xmlns:a16="http://schemas.microsoft.com/office/drawing/2014/main" id="{32D9C971-B76B-4A75-950C-40C194D853AC}"/>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1" name="Rechthoek 439">
              <a:extLst>
                <a:ext uri="{FF2B5EF4-FFF2-40B4-BE49-F238E27FC236}">
                  <a16:creationId xmlns:a16="http://schemas.microsoft.com/office/drawing/2014/main" id="{878E1E00-3311-456A-B05C-980E83D145D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62" name="Rechthoek 440">
              <a:extLst>
                <a:ext uri="{FF2B5EF4-FFF2-40B4-BE49-F238E27FC236}">
                  <a16:creationId xmlns:a16="http://schemas.microsoft.com/office/drawing/2014/main" id="{016856D7-D6CD-4830-91D7-E7CC94AB0DF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163" name="Ovaal 441">
              <a:extLst>
                <a:ext uri="{FF2B5EF4-FFF2-40B4-BE49-F238E27FC236}">
                  <a16:creationId xmlns:a16="http://schemas.microsoft.com/office/drawing/2014/main" id="{24861A49-EC44-4178-BA10-49668E01301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4" name="Rechthoek 442">
              <a:extLst>
                <a:ext uri="{FF2B5EF4-FFF2-40B4-BE49-F238E27FC236}">
                  <a16:creationId xmlns:a16="http://schemas.microsoft.com/office/drawing/2014/main" id="{E9054F02-DEB6-428B-9A5F-5DA3735D7A7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165" name="Ovaal 443">
              <a:extLst>
                <a:ext uri="{FF2B5EF4-FFF2-40B4-BE49-F238E27FC236}">
                  <a16:creationId xmlns:a16="http://schemas.microsoft.com/office/drawing/2014/main" id="{97D4B7AD-9A90-4EFF-87C6-21F48E51ECD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6" name="Rechthoek 444">
              <a:extLst>
                <a:ext uri="{FF2B5EF4-FFF2-40B4-BE49-F238E27FC236}">
                  <a16:creationId xmlns:a16="http://schemas.microsoft.com/office/drawing/2014/main" id="{491AD332-A550-491D-9DD7-44B4D877D0A2}"/>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167" name="Ovaal 445">
              <a:extLst>
                <a:ext uri="{FF2B5EF4-FFF2-40B4-BE49-F238E27FC236}">
                  <a16:creationId xmlns:a16="http://schemas.microsoft.com/office/drawing/2014/main" id="{3574C9E5-FC4D-46F4-8C61-8E761E3CE71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68" name="Rechthoek 446">
              <a:extLst>
                <a:ext uri="{FF2B5EF4-FFF2-40B4-BE49-F238E27FC236}">
                  <a16:creationId xmlns:a16="http://schemas.microsoft.com/office/drawing/2014/main" id="{A407DF64-4584-4AD3-ABF1-3FB5CF39404E}"/>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169" name="Ovaal 447">
              <a:extLst>
                <a:ext uri="{FF2B5EF4-FFF2-40B4-BE49-F238E27FC236}">
                  <a16:creationId xmlns:a16="http://schemas.microsoft.com/office/drawing/2014/main" id="{7A3A4BEF-BF33-4E41-8992-D1B17DCF74F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70" name="Rechthoek 448">
              <a:extLst>
                <a:ext uri="{FF2B5EF4-FFF2-40B4-BE49-F238E27FC236}">
                  <a16:creationId xmlns:a16="http://schemas.microsoft.com/office/drawing/2014/main" id="{17FEBDBB-5CDC-4630-A924-1C2C13D2547B}"/>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171" name="Ovaal 449">
              <a:extLst>
                <a:ext uri="{FF2B5EF4-FFF2-40B4-BE49-F238E27FC236}">
                  <a16:creationId xmlns:a16="http://schemas.microsoft.com/office/drawing/2014/main" id="{E8695EAA-EE3C-4FA5-9972-60324C47D6C2}"/>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72" name="Rechthoek 450">
              <a:extLst>
                <a:ext uri="{FF2B5EF4-FFF2-40B4-BE49-F238E27FC236}">
                  <a16:creationId xmlns:a16="http://schemas.microsoft.com/office/drawing/2014/main" id="{B61819E2-84C5-4A4B-AD5E-04D647EB0B8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173" name="Ovaal 451">
              <a:extLst>
                <a:ext uri="{FF2B5EF4-FFF2-40B4-BE49-F238E27FC236}">
                  <a16:creationId xmlns:a16="http://schemas.microsoft.com/office/drawing/2014/main" id="{33554ACE-31E7-4E0B-84D1-31987108E3B0}"/>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74" name="Rechthoek 452">
              <a:extLst>
                <a:ext uri="{FF2B5EF4-FFF2-40B4-BE49-F238E27FC236}">
                  <a16:creationId xmlns:a16="http://schemas.microsoft.com/office/drawing/2014/main" id="{D76FD856-93B6-4E75-9BF5-20B139B836E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175" name="Ovaal 453">
              <a:extLst>
                <a:ext uri="{FF2B5EF4-FFF2-40B4-BE49-F238E27FC236}">
                  <a16:creationId xmlns:a16="http://schemas.microsoft.com/office/drawing/2014/main" id="{309FEA4F-CD97-40E1-BF14-151A64BCA97F}"/>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76" name="Rechthoek 454">
              <a:extLst>
                <a:ext uri="{FF2B5EF4-FFF2-40B4-BE49-F238E27FC236}">
                  <a16:creationId xmlns:a16="http://schemas.microsoft.com/office/drawing/2014/main" id="{28C30C2F-7BFC-4966-AE77-10F64F44118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177" name="VOORBEELD">
              <a:extLst>
                <a:ext uri="{FF2B5EF4-FFF2-40B4-BE49-F238E27FC236}">
                  <a16:creationId xmlns:a16="http://schemas.microsoft.com/office/drawing/2014/main" id="{DEEA5D04-ABEE-420F-A49C-B498DDC6989E}"/>
                </a:ext>
              </a:extLst>
            </p:cNvPr>
            <p:cNvGrpSpPr/>
            <p:nvPr userDrawn="1"/>
          </p:nvGrpSpPr>
          <p:grpSpPr>
            <a:xfrm>
              <a:off x="-3605171" y="458674"/>
              <a:ext cx="3234311" cy="558875"/>
              <a:chOff x="-3605171" y="458674"/>
              <a:chExt cx="3234311" cy="558875"/>
            </a:xfrm>
          </p:grpSpPr>
          <p:sp>
            <p:nvSpPr>
              <p:cNvPr id="178" name="Rechthoek 458">
                <a:extLst>
                  <a:ext uri="{FF2B5EF4-FFF2-40B4-BE49-F238E27FC236}">
                    <a16:creationId xmlns:a16="http://schemas.microsoft.com/office/drawing/2014/main" id="{4833AC9F-CC16-4E12-8B45-73F72A71BC0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179" name="Rechthoek 459">
                <a:extLst>
                  <a:ext uri="{FF2B5EF4-FFF2-40B4-BE49-F238E27FC236}">
                    <a16:creationId xmlns:a16="http://schemas.microsoft.com/office/drawing/2014/main" id="{97E1B82F-76FC-4F79-880C-EF2A6C6132F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80" name="Groep 460">
                <a:extLst>
                  <a:ext uri="{FF2B5EF4-FFF2-40B4-BE49-F238E27FC236}">
                    <a16:creationId xmlns:a16="http://schemas.microsoft.com/office/drawing/2014/main" id="{555CD2BA-FB4A-41D8-801A-C6C910D3BF4B}"/>
                  </a:ext>
                </a:extLst>
              </p:cNvPr>
              <p:cNvGrpSpPr/>
              <p:nvPr userDrawn="1"/>
            </p:nvGrpSpPr>
            <p:grpSpPr>
              <a:xfrm>
                <a:off x="-3386247" y="830871"/>
                <a:ext cx="139423" cy="109566"/>
                <a:chOff x="-2866744" y="827071"/>
                <a:chExt cx="168701" cy="132575"/>
              </a:xfrm>
            </p:grpSpPr>
            <p:grpSp>
              <p:nvGrpSpPr>
                <p:cNvPr id="211" name="Groep 491">
                  <a:extLst>
                    <a:ext uri="{FF2B5EF4-FFF2-40B4-BE49-F238E27FC236}">
                      <a16:creationId xmlns:a16="http://schemas.microsoft.com/office/drawing/2014/main" id="{7E1CAB34-406C-41A3-B886-70E80389E33B}"/>
                    </a:ext>
                  </a:extLst>
                </p:cNvPr>
                <p:cNvGrpSpPr/>
                <p:nvPr userDrawn="1"/>
              </p:nvGrpSpPr>
              <p:grpSpPr>
                <a:xfrm>
                  <a:off x="-2866744" y="827071"/>
                  <a:ext cx="168701" cy="132575"/>
                  <a:chOff x="-2866744" y="827071"/>
                  <a:chExt cx="168701" cy="132575"/>
                </a:xfrm>
              </p:grpSpPr>
              <p:cxnSp>
                <p:nvCxnSpPr>
                  <p:cNvPr id="213" name="Rechte verbindingslijn 493">
                    <a:extLst>
                      <a:ext uri="{FF2B5EF4-FFF2-40B4-BE49-F238E27FC236}">
                        <a16:creationId xmlns:a16="http://schemas.microsoft.com/office/drawing/2014/main" id="{0E0810D0-87A1-48D2-95FA-2D2233DA339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14" name="Rechte verbindingslijn 494">
                    <a:extLst>
                      <a:ext uri="{FF2B5EF4-FFF2-40B4-BE49-F238E27FC236}">
                        <a16:creationId xmlns:a16="http://schemas.microsoft.com/office/drawing/2014/main" id="{A22C471D-44FE-4E8E-B84F-8AB24539C37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15" name="Rechte verbindingslijn 495">
                    <a:extLst>
                      <a:ext uri="{FF2B5EF4-FFF2-40B4-BE49-F238E27FC236}">
                        <a16:creationId xmlns:a16="http://schemas.microsoft.com/office/drawing/2014/main" id="{F8D1BB14-D05B-4DF1-9232-3F28A04E20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16" name="Rechte verbindingslijn 496">
                    <a:extLst>
                      <a:ext uri="{FF2B5EF4-FFF2-40B4-BE49-F238E27FC236}">
                        <a16:creationId xmlns:a16="http://schemas.microsoft.com/office/drawing/2014/main" id="{C04F9310-DDC7-4B56-917A-21512648E49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17" name="Rechte verbindingslijn 497">
                    <a:extLst>
                      <a:ext uri="{FF2B5EF4-FFF2-40B4-BE49-F238E27FC236}">
                        <a16:creationId xmlns:a16="http://schemas.microsoft.com/office/drawing/2014/main" id="{FEF310C5-BF58-4A0E-94B2-26C3FB08D5F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12" name="Pijl: rechts 492">
                  <a:extLst>
                    <a:ext uri="{FF2B5EF4-FFF2-40B4-BE49-F238E27FC236}">
                      <a16:creationId xmlns:a16="http://schemas.microsoft.com/office/drawing/2014/main" id="{3EE3BC62-4C9E-4F43-8431-55D4403F16B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1" name="Groep 461">
                <a:extLst>
                  <a:ext uri="{FF2B5EF4-FFF2-40B4-BE49-F238E27FC236}">
                    <a16:creationId xmlns:a16="http://schemas.microsoft.com/office/drawing/2014/main" id="{A661D6D8-4A7D-4F83-A556-F139A6E0029E}"/>
                  </a:ext>
                </a:extLst>
              </p:cNvPr>
              <p:cNvGrpSpPr/>
              <p:nvPr userDrawn="1"/>
            </p:nvGrpSpPr>
            <p:grpSpPr>
              <a:xfrm>
                <a:off x="-3605171" y="830871"/>
                <a:ext cx="139423" cy="109566"/>
                <a:chOff x="-2866744" y="518074"/>
                <a:chExt cx="168701" cy="132575"/>
              </a:xfrm>
            </p:grpSpPr>
            <p:grpSp>
              <p:nvGrpSpPr>
                <p:cNvPr id="204" name="Groep 484">
                  <a:extLst>
                    <a:ext uri="{FF2B5EF4-FFF2-40B4-BE49-F238E27FC236}">
                      <a16:creationId xmlns:a16="http://schemas.microsoft.com/office/drawing/2014/main" id="{29209753-7690-4DC6-B808-0FDEF3E086C3}"/>
                    </a:ext>
                  </a:extLst>
                </p:cNvPr>
                <p:cNvGrpSpPr/>
                <p:nvPr userDrawn="1"/>
              </p:nvGrpSpPr>
              <p:grpSpPr>
                <a:xfrm>
                  <a:off x="-2866744" y="518074"/>
                  <a:ext cx="168701" cy="132575"/>
                  <a:chOff x="-2866744" y="518074"/>
                  <a:chExt cx="168701" cy="132575"/>
                </a:xfrm>
              </p:grpSpPr>
              <p:cxnSp>
                <p:nvCxnSpPr>
                  <p:cNvPr id="206" name="Rechte verbindingslijn 486">
                    <a:extLst>
                      <a:ext uri="{FF2B5EF4-FFF2-40B4-BE49-F238E27FC236}">
                        <a16:creationId xmlns:a16="http://schemas.microsoft.com/office/drawing/2014/main" id="{6C870274-E25B-4EA3-8EA2-0B24F3BCB13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07" name="Rechte verbindingslijn 487">
                    <a:extLst>
                      <a:ext uri="{FF2B5EF4-FFF2-40B4-BE49-F238E27FC236}">
                        <a16:creationId xmlns:a16="http://schemas.microsoft.com/office/drawing/2014/main" id="{5E7358A6-CB7B-4E62-AB89-9FA14D602E3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08" name="Rechte verbindingslijn 488">
                    <a:extLst>
                      <a:ext uri="{FF2B5EF4-FFF2-40B4-BE49-F238E27FC236}">
                        <a16:creationId xmlns:a16="http://schemas.microsoft.com/office/drawing/2014/main" id="{ABB064C2-D66D-4C5E-B52C-C274C430D01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09" name="Rechte verbindingslijn 489">
                    <a:extLst>
                      <a:ext uri="{FF2B5EF4-FFF2-40B4-BE49-F238E27FC236}">
                        <a16:creationId xmlns:a16="http://schemas.microsoft.com/office/drawing/2014/main" id="{84C13102-E801-4C3F-B9FA-BDEDD7521C5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10" name="Rechte verbindingslijn 490">
                    <a:extLst>
                      <a:ext uri="{FF2B5EF4-FFF2-40B4-BE49-F238E27FC236}">
                        <a16:creationId xmlns:a16="http://schemas.microsoft.com/office/drawing/2014/main" id="{445D17F3-550F-4F0E-B8A0-541BE946BE0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05" name="Pijl: rechts 485">
                  <a:extLst>
                    <a:ext uri="{FF2B5EF4-FFF2-40B4-BE49-F238E27FC236}">
                      <a16:creationId xmlns:a16="http://schemas.microsoft.com/office/drawing/2014/main" id="{7B57CC3C-04E2-4038-97F7-2F2043D2AC3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182" name="Rechte verbindingslijn 462">
                <a:extLst>
                  <a:ext uri="{FF2B5EF4-FFF2-40B4-BE49-F238E27FC236}">
                    <a16:creationId xmlns:a16="http://schemas.microsoft.com/office/drawing/2014/main" id="{B6FCFAE4-59B0-4F97-B7A8-8FA86ECA50E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83" name="Rechte verbindingslijn 463">
                <a:extLst>
                  <a:ext uri="{FF2B5EF4-FFF2-40B4-BE49-F238E27FC236}">
                    <a16:creationId xmlns:a16="http://schemas.microsoft.com/office/drawing/2014/main" id="{8FBAEA55-7825-4A44-B12B-554973B06DE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84" name="Rechthoek 464">
                <a:extLst>
                  <a:ext uri="{FF2B5EF4-FFF2-40B4-BE49-F238E27FC236}">
                    <a16:creationId xmlns:a16="http://schemas.microsoft.com/office/drawing/2014/main" id="{5A5F2F29-2838-4E87-A4AB-C1066F908C9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185" name="Rechthoek 465">
                <a:extLst>
                  <a:ext uri="{FF2B5EF4-FFF2-40B4-BE49-F238E27FC236}">
                    <a16:creationId xmlns:a16="http://schemas.microsoft.com/office/drawing/2014/main" id="{C1374C62-829E-47D3-A3E3-09712F083C3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186" name="Groep 466">
                <a:extLst>
                  <a:ext uri="{FF2B5EF4-FFF2-40B4-BE49-F238E27FC236}">
                    <a16:creationId xmlns:a16="http://schemas.microsoft.com/office/drawing/2014/main" id="{5CEBDCCD-F06A-4B66-9AA5-D420C53ADC29}"/>
                  </a:ext>
                </a:extLst>
              </p:cNvPr>
              <p:cNvGrpSpPr/>
              <p:nvPr userDrawn="1"/>
            </p:nvGrpSpPr>
            <p:grpSpPr>
              <a:xfrm>
                <a:off x="-2916763" y="769168"/>
                <a:ext cx="268738" cy="248381"/>
                <a:chOff x="-2916763" y="769168"/>
                <a:chExt cx="268738" cy="248381"/>
              </a:xfrm>
            </p:grpSpPr>
            <p:sp>
              <p:nvSpPr>
                <p:cNvPr id="196" name="Rechthoek 476">
                  <a:extLst>
                    <a:ext uri="{FF2B5EF4-FFF2-40B4-BE49-F238E27FC236}">
                      <a16:creationId xmlns:a16="http://schemas.microsoft.com/office/drawing/2014/main" id="{18FD563A-1772-44AC-9910-2787888BF90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197" name="Groep 477">
                  <a:extLst>
                    <a:ext uri="{FF2B5EF4-FFF2-40B4-BE49-F238E27FC236}">
                      <a16:creationId xmlns:a16="http://schemas.microsoft.com/office/drawing/2014/main" id="{AB34C18F-6687-466D-814C-C1D9A1B0D4E3}"/>
                    </a:ext>
                  </a:extLst>
                </p:cNvPr>
                <p:cNvGrpSpPr/>
                <p:nvPr userDrawn="1"/>
              </p:nvGrpSpPr>
              <p:grpSpPr>
                <a:xfrm>
                  <a:off x="-2866744" y="827071"/>
                  <a:ext cx="168701" cy="132575"/>
                  <a:chOff x="-2866744" y="827071"/>
                  <a:chExt cx="168701" cy="132575"/>
                </a:xfrm>
              </p:grpSpPr>
              <p:cxnSp>
                <p:nvCxnSpPr>
                  <p:cNvPr id="199" name="Rechte verbindingslijn 479">
                    <a:extLst>
                      <a:ext uri="{FF2B5EF4-FFF2-40B4-BE49-F238E27FC236}">
                        <a16:creationId xmlns:a16="http://schemas.microsoft.com/office/drawing/2014/main" id="{DE9AB5EE-932C-4031-9BD0-18DEDF509AF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00" name="Rechte verbindingslijn 480">
                    <a:extLst>
                      <a:ext uri="{FF2B5EF4-FFF2-40B4-BE49-F238E27FC236}">
                        <a16:creationId xmlns:a16="http://schemas.microsoft.com/office/drawing/2014/main" id="{5EB0AF4C-B07A-48EE-8DB4-B0B0A1A7211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01" name="Rechte verbindingslijn 481">
                    <a:extLst>
                      <a:ext uri="{FF2B5EF4-FFF2-40B4-BE49-F238E27FC236}">
                        <a16:creationId xmlns:a16="http://schemas.microsoft.com/office/drawing/2014/main" id="{6B2F77AD-1EAF-42E9-9770-798F5E28348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02" name="Rechte verbindingslijn 482">
                    <a:extLst>
                      <a:ext uri="{FF2B5EF4-FFF2-40B4-BE49-F238E27FC236}">
                        <a16:creationId xmlns:a16="http://schemas.microsoft.com/office/drawing/2014/main" id="{BEFB66E1-2FCE-4537-BBE8-47A66A9199C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03" name="Rechte verbindingslijn 483">
                    <a:extLst>
                      <a:ext uri="{FF2B5EF4-FFF2-40B4-BE49-F238E27FC236}">
                        <a16:creationId xmlns:a16="http://schemas.microsoft.com/office/drawing/2014/main" id="{95118E1B-95A1-4FC6-B50D-17DB3847155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98" name="Pijl: rechts 478">
                  <a:extLst>
                    <a:ext uri="{FF2B5EF4-FFF2-40B4-BE49-F238E27FC236}">
                      <a16:creationId xmlns:a16="http://schemas.microsoft.com/office/drawing/2014/main" id="{CA4E57A4-A9DD-4E42-ACC0-F31E209A36D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7" name="Groep 467">
                <a:extLst>
                  <a:ext uri="{FF2B5EF4-FFF2-40B4-BE49-F238E27FC236}">
                    <a16:creationId xmlns:a16="http://schemas.microsoft.com/office/drawing/2014/main" id="{9AFD0255-9A68-4A56-AF67-4D39E43A5A05}"/>
                  </a:ext>
                </a:extLst>
              </p:cNvPr>
              <p:cNvGrpSpPr/>
              <p:nvPr userDrawn="1"/>
            </p:nvGrpSpPr>
            <p:grpSpPr>
              <a:xfrm>
                <a:off x="-2916763" y="460171"/>
                <a:ext cx="268738" cy="248381"/>
                <a:chOff x="-2916763" y="460171"/>
                <a:chExt cx="268738" cy="248381"/>
              </a:xfrm>
            </p:grpSpPr>
            <p:sp>
              <p:nvSpPr>
                <p:cNvPr id="188" name="Rechthoek 468">
                  <a:extLst>
                    <a:ext uri="{FF2B5EF4-FFF2-40B4-BE49-F238E27FC236}">
                      <a16:creationId xmlns:a16="http://schemas.microsoft.com/office/drawing/2014/main" id="{4F97CD9B-797B-4215-8F78-1E434DF1D13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189" name="Groep 469">
                  <a:extLst>
                    <a:ext uri="{FF2B5EF4-FFF2-40B4-BE49-F238E27FC236}">
                      <a16:creationId xmlns:a16="http://schemas.microsoft.com/office/drawing/2014/main" id="{37EBE2D0-07F4-412C-9747-969189F19FFE}"/>
                    </a:ext>
                  </a:extLst>
                </p:cNvPr>
                <p:cNvGrpSpPr/>
                <p:nvPr userDrawn="1"/>
              </p:nvGrpSpPr>
              <p:grpSpPr>
                <a:xfrm>
                  <a:off x="-2866744" y="518074"/>
                  <a:ext cx="168701" cy="132575"/>
                  <a:chOff x="-2866744" y="518074"/>
                  <a:chExt cx="168701" cy="132575"/>
                </a:xfrm>
              </p:grpSpPr>
              <p:cxnSp>
                <p:nvCxnSpPr>
                  <p:cNvPr id="191" name="Rechte verbindingslijn 471">
                    <a:extLst>
                      <a:ext uri="{FF2B5EF4-FFF2-40B4-BE49-F238E27FC236}">
                        <a16:creationId xmlns:a16="http://schemas.microsoft.com/office/drawing/2014/main" id="{B3907470-7540-4F8A-A395-6E63F15EFE4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92" name="Rechte verbindingslijn 472">
                    <a:extLst>
                      <a:ext uri="{FF2B5EF4-FFF2-40B4-BE49-F238E27FC236}">
                        <a16:creationId xmlns:a16="http://schemas.microsoft.com/office/drawing/2014/main" id="{DAC65D01-6010-496C-8D14-FBB6508620C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93" name="Rechte verbindingslijn 473">
                    <a:extLst>
                      <a:ext uri="{FF2B5EF4-FFF2-40B4-BE49-F238E27FC236}">
                        <a16:creationId xmlns:a16="http://schemas.microsoft.com/office/drawing/2014/main" id="{CD539248-E130-4F5B-9496-5918132829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94" name="Rechte verbindingslijn 474">
                    <a:extLst>
                      <a:ext uri="{FF2B5EF4-FFF2-40B4-BE49-F238E27FC236}">
                        <a16:creationId xmlns:a16="http://schemas.microsoft.com/office/drawing/2014/main" id="{C3018C1D-29F1-4639-8343-378F804ABDD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95" name="Rechte verbindingslijn 475">
                    <a:extLst>
                      <a:ext uri="{FF2B5EF4-FFF2-40B4-BE49-F238E27FC236}">
                        <a16:creationId xmlns:a16="http://schemas.microsoft.com/office/drawing/2014/main" id="{BDCF97C5-3AC2-4955-83AC-3EF6C19CF66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90" name="Pijl: rechts 470">
                  <a:extLst>
                    <a:ext uri="{FF2B5EF4-FFF2-40B4-BE49-F238E27FC236}">
                      <a16:creationId xmlns:a16="http://schemas.microsoft.com/office/drawing/2014/main" id="{077BA875-C8CD-49CA-BA43-2FBF8A6E54F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3909707907"/>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RIGHT + PHOTO (L)">
    <p:spTree>
      <p:nvGrpSpPr>
        <p:cNvPr id="1" name=""/>
        <p:cNvGrpSpPr/>
        <p:nvPr/>
      </p:nvGrpSpPr>
      <p:grpSpPr>
        <a:xfrm>
          <a:off x="0" y="0"/>
          <a:ext cx="0" cy="0"/>
          <a:chOff x="0" y="0"/>
          <a:chExt cx="0" cy="0"/>
        </a:xfrm>
      </p:grpSpPr>
      <p:pic>
        <p:nvPicPr>
          <p:cNvPr id="140" name="Afbeelding 139">
            <a:extLst>
              <a:ext uri="{FF2B5EF4-FFF2-40B4-BE49-F238E27FC236}">
                <a16:creationId xmlns:a16="http://schemas.microsoft.com/office/drawing/2014/main" id="{FCC836EC-ED49-44E4-B67B-F600CF4431F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692514" y="792000"/>
            <a:ext cx="3707487" cy="416525"/>
          </a:xfrm>
        </p:spPr>
        <p:txBody>
          <a:body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692514" y="1650648"/>
            <a:ext cx="3707488"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RIGHT + PHOTO (L)</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396000" y="1650648"/>
            <a:ext cx="6504512" cy="3698532"/>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6901232"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5291489"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9B86544-F4C3-4740-9324-EB588FA332F2}"/>
                </a:ext>
              </a:extLst>
            </p:cNvPr>
            <p:cNvSpPr/>
            <p:nvPr userDrawn="1"/>
          </p:nvSpPr>
          <p:spPr>
            <a:xfrm>
              <a:off x="-12032" y="5353435"/>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792001" y="393918"/>
            <a:ext cx="5712512" cy="5351262"/>
          </a:xfrm>
          <a:solidFill>
            <a:schemeClr val="bg1">
              <a:lumMod val="95000"/>
            </a:schemeClr>
          </a:solidFill>
        </p:spPr>
        <p:txBody>
          <a:bodyPr lIns="432000" tIns="1980000" rIns="432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142" name="Groep 141">
            <a:extLst>
              <a:ext uri="{FF2B5EF4-FFF2-40B4-BE49-F238E27FC236}">
                <a16:creationId xmlns:a16="http://schemas.microsoft.com/office/drawing/2014/main" id="{199889E3-1518-4CE5-A68D-8B8E728EABDC}"/>
              </a:ext>
            </a:extLst>
          </p:cNvPr>
          <p:cNvGrpSpPr>
            <a:grpSpLocks noChangeAspect="1"/>
          </p:cNvGrpSpPr>
          <p:nvPr userDrawn="1"/>
        </p:nvGrpSpPr>
        <p:grpSpPr>
          <a:xfrm>
            <a:off x="10860556" y="6258695"/>
            <a:ext cx="683444" cy="144000"/>
            <a:chOff x="4148137" y="3019425"/>
            <a:chExt cx="3898201" cy="821340"/>
          </a:xfrm>
        </p:grpSpPr>
        <p:sp>
          <p:nvSpPr>
            <p:cNvPr id="143" name="Vrije vorm: vorm 142">
              <a:extLst>
                <a:ext uri="{FF2B5EF4-FFF2-40B4-BE49-F238E27FC236}">
                  <a16:creationId xmlns:a16="http://schemas.microsoft.com/office/drawing/2014/main" id="{46E767C6-1E2C-43FE-8D0B-311D23899EF6}"/>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144" name="Vrije vorm: vorm 143">
              <a:extLst>
                <a:ext uri="{FF2B5EF4-FFF2-40B4-BE49-F238E27FC236}">
                  <a16:creationId xmlns:a16="http://schemas.microsoft.com/office/drawing/2014/main" id="{B2A1A48F-E085-4DEF-A563-97A5B021CFE4}"/>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145" name="Vrije vorm: vorm 144">
              <a:extLst>
                <a:ext uri="{FF2B5EF4-FFF2-40B4-BE49-F238E27FC236}">
                  <a16:creationId xmlns:a16="http://schemas.microsoft.com/office/drawing/2014/main" id="{9C64A495-A1D3-422E-9A52-7EAEE65F828A}"/>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146" name="Vrije vorm: vorm 145">
              <a:extLst>
                <a:ext uri="{FF2B5EF4-FFF2-40B4-BE49-F238E27FC236}">
                  <a16:creationId xmlns:a16="http://schemas.microsoft.com/office/drawing/2014/main" id="{0CC19B38-FCC1-4E82-BE89-BD9F8B0C7E1A}"/>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147" name="Vrije vorm: vorm 146">
              <a:extLst>
                <a:ext uri="{FF2B5EF4-FFF2-40B4-BE49-F238E27FC236}">
                  <a16:creationId xmlns:a16="http://schemas.microsoft.com/office/drawing/2014/main" id="{86DC72FB-BFA1-45AD-8785-1B5E59FE7D17}"/>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148" name="Vrije vorm: vorm 147">
              <a:extLst>
                <a:ext uri="{FF2B5EF4-FFF2-40B4-BE49-F238E27FC236}">
                  <a16:creationId xmlns:a16="http://schemas.microsoft.com/office/drawing/2014/main" id="{704618B8-1B57-4235-B5DF-BF09CDCA8D67}"/>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330" name="INSTRUCTION">
            <a:extLst>
              <a:ext uri="{FF2B5EF4-FFF2-40B4-BE49-F238E27FC236}">
                <a16:creationId xmlns:a16="http://schemas.microsoft.com/office/drawing/2014/main" id="{F9B625CB-2883-4E1D-A0E1-BCDA1C7914DD}"/>
              </a:ext>
            </a:extLst>
          </p:cNvPr>
          <p:cNvGrpSpPr/>
          <p:nvPr userDrawn="1"/>
        </p:nvGrpSpPr>
        <p:grpSpPr>
          <a:xfrm>
            <a:off x="-3786760" y="0"/>
            <a:ext cx="3693386" cy="5606414"/>
            <a:chOff x="-3786760" y="0"/>
            <a:chExt cx="3693386" cy="5606414"/>
          </a:xfrm>
        </p:grpSpPr>
        <p:sp>
          <p:nvSpPr>
            <p:cNvPr id="331" name="Rechthoek 330">
              <a:extLst>
                <a:ext uri="{FF2B5EF4-FFF2-40B4-BE49-F238E27FC236}">
                  <a16:creationId xmlns:a16="http://schemas.microsoft.com/office/drawing/2014/main" id="{A6C5E1BE-1B7F-40E1-8F88-AE8FDF54464F}"/>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lvl="0">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332" name="Rechthoek 331">
              <a:extLst>
                <a:ext uri="{FF2B5EF4-FFF2-40B4-BE49-F238E27FC236}">
                  <a16:creationId xmlns:a16="http://schemas.microsoft.com/office/drawing/2014/main" id="{2F1F8F4C-2EB4-4898-87CF-0971CC55837D}"/>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333" name="Ovaal 332">
              <a:extLst>
                <a:ext uri="{FF2B5EF4-FFF2-40B4-BE49-F238E27FC236}">
                  <a16:creationId xmlns:a16="http://schemas.microsoft.com/office/drawing/2014/main" id="{D550D756-A45E-4442-BF4C-706853CA40C8}"/>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34" name="Rechthoek 333">
              <a:extLst>
                <a:ext uri="{FF2B5EF4-FFF2-40B4-BE49-F238E27FC236}">
                  <a16:creationId xmlns:a16="http://schemas.microsoft.com/office/drawing/2014/main" id="{0DAEF7AF-6DE5-4996-A49C-8CA73C63D8D5}"/>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35" name="Ovaal 334">
              <a:extLst>
                <a:ext uri="{FF2B5EF4-FFF2-40B4-BE49-F238E27FC236}">
                  <a16:creationId xmlns:a16="http://schemas.microsoft.com/office/drawing/2014/main" id="{004D9971-B0F1-4827-98FA-C6CD8CE02CD8}"/>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36" name="Rechthoek 335">
              <a:extLst>
                <a:ext uri="{FF2B5EF4-FFF2-40B4-BE49-F238E27FC236}">
                  <a16:creationId xmlns:a16="http://schemas.microsoft.com/office/drawing/2014/main" id="{7D9D1994-316E-4D49-AA56-6C6D220F900B}"/>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37" name="Groep 336">
              <a:extLst>
                <a:ext uri="{FF2B5EF4-FFF2-40B4-BE49-F238E27FC236}">
                  <a16:creationId xmlns:a16="http://schemas.microsoft.com/office/drawing/2014/main" id="{B2234434-B7BA-4E0A-8E52-BCFAFF80DDE7}"/>
                </a:ext>
              </a:extLst>
            </p:cNvPr>
            <p:cNvGrpSpPr/>
            <p:nvPr userDrawn="1"/>
          </p:nvGrpSpPr>
          <p:grpSpPr>
            <a:xfrm>
              <a:off x="-3314821" y="2368443"/>
              <a:ext cx="825500" cy="209550"/>
              <a:chOff x="13504624" y="2482850"/>
              <a:chExt cx="825500" cy="209550"/>
            </a:xfrm>
          </p:grpSpPr>
          <p:sp>
            <p:nvSpPr>
              <p:cNvPr id="387" name="Rechthoek 386">
                <a:extLst>
                  <a:ext uri="{FF2B5EF4-FFF2-40B4-BE49-F238E27FC236}">
                    <a16:creationId xmlns:a16="http://schemas.microsoft.com/office/drawing/2014/main" id="{F2FADEF1-0829-4660-8298-6BF372591F4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88" name="Rechte verbindingslijn 387">
                <a:extLst>
                  <a:ext uri="{FF2B5EF4-FFF2-40B4-BE49-F238E27FC236}">
                    <a16:creationId xmlns:a16="http://schemas.microsoft.com/office/drawing/2014/main" id="{52E3ED85-7A68-4263-B77C-A2E34CBD18F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89" name="Gelijkbenige driehoek 388">
                <a:extLst>
                  <a:ext uri="{FF2B5EF4-FFF2-40B4-BE49-F238E27FC236}">
                    <a16:creationId xmlns:a16="http://schemas.microsoft.com/office/drawing/2014/main" id="{FB29EB95-6F11-402D-A0EF-3E1A73DD2AF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338" name="Ovaal 337">
              <a:extLst>
                <a:ext uri="{FF2B5EF4-FFF2-40B4-BE49-F238E27FC236}">
                  <a16:creationId xmlns:a16="http://schemas.microsoft.com/office/drawing/2014/main" id="{54EF84FC-F81D-460B-A8C8-69F0C59B23EB}"/>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39" name="Rechthoek 338">
              <a:extLst>
                <a:ext uri="{FF2B5EF4-FFF2-40B4-BE49-F238E27FC236}">
                  <a16:creationId xmlns:a16="http://schemas.microsoft.com/office/drawing/2014/main" id="{5A1495EA-A6C9-4DEF-9D92-2E71C3246738}"/>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0" name="ICOON_info">
              <a:extLst>
                <a:ext uri="{FF2B5EF4-FFF2-40B4-BE49-F238E27FC236}">
                  <a16:creationId xmlns:a16="http://schemas.microsoft.com/office/drawing/2014/main" id="{DB4F3240-E175-4FC8-9480-B612802CC26B}"/>
                </a:ext>
              </a:extLst>
            </p:cNvPr>
            <p:cNvGrpSpPr/>
            <p:nvPr userDrawn="1"/>
          </p:nvGrpSpPr>
          <p:grpSpPr>
            <a:xfrm>
              <a:off x="-377059" y="4646123"/>
              <a:ext cx="283685" cy="283685"/>
              <a:chOff x="-510741" y="5913713"/>
              <a:chExt cx="267555" cy="267555"/>
            </a:xfrm>
          </p:grpSpPr>
          <p:sp>
            <p:nvSpPr>
              <p:cNvPr id="385" name="Ovaal 384">
                <a:extLst>
                  <a:ext uri="{FF2B5EF4-FFF2-40B4-BE49-F238E27FC236}">
                    <a16:creationId xmlns:a16="http://schemas.microsoft.com/office/drawing/2014/main" id="{96FC9283-D09A-4273-83FB-927FDB97C97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86" name="Graphic 163" descr="Informatie">
                <a:extLst>
                  <a:ext uri="{FF2B5EF4-FFF2-40B4-BE49-F238E27FC236}">
                    <a16:creationId xmlns:a16="http://schemas.microsoft.com/office/drawing/2014/main" id="{D6298074-E9DC-4E67-897D-79D9798B36F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41" name="Groep 340">
              <a:extLst>
                <a:ext uri="{FF2B5EF4-FFF2-40B4-BE49-F238E27FC236}">
                  <a16:creationId xmlns:a16="http://schemas.microsoft.com/office/drawing/2014/main" id="{01D10A33-F36A-4022-A667-2CE72787DC07}"/>
                </a:ext>
              </a:extLst>
            </p:cNvPr>
            <p:cNvGrpSpPr/>
            <p:nvPr userDrawn="1"/>
          </p:nvGrpSpPr>
          <p:grpSpPr>
            <a:xfrm>
              <a:off x="-3314821" y="1198324"/>
              <a:ext cx="1607391" cy="563933"/>
              <a:chOff x="-3314821" y="1382066"/>
              <a:chExt cx="1607391" cy="563933"/>
            </a:xfrm>
          </p:grpSpPr>
          <p:sp>
            <p:nvSpPr>
              <p:cNvPr id="360" name="Rechthoek 359">
                <a:extLst>
                  <a:ext uri="{FF2B5EF4-FFF2-40B4-BE49-F238E27FC236}">
                    <a16:creationId xmlns:a16="http://schemas.microsoft.com/office/drawing/2014/main" id="{205A007C-CF9A-447D-A7A5-0E9EA66C531C}"/>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1" name="Rechthoek 360">
                <a:extLst>
                  <a:ext uri="{FF2B5EF4-FFF2-40B4-BE49-F238E27FC236}">
                    <a16:creationId xmlns:a16="http://schemas.microsoft.com/office/drawing/2014/main" id="{EF8B1203-8A27-4EE3-92FF-10DF20C9503E}"/>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62" name="Tekstvak 361">
                <a:extLst>
                  <a:ext uri="{FF2B5EF4-FFF2-40B4-BE49-F238E27FC236}">
                    <a16:creationId xmlns:a16="http://schemas.microsoft.com/office/drawing/2014/main" id="{041E32E0-A765-4368-982C-C12CB8512A91}"/>
                  </a:ext>
                </a:extLst>
              </p:cNvPr>
              <p:cNvSpPr txBox="1"/>
              <p:nvPr userDrawn="1"/>
            </p:nvSpPr>
            <p:spPr>
              <a:xfrm>
                <a:off x="-3090392" y="1439224"/>
                <a:ext cx="1264727"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363" name="Tekstvak 362">
                <a:extLst>
                  <a:ext uri="{FF2B5EF4-FFF2-40B4-BE49-F238E27FC236}">
                    <a16:creationId xmlns:a16="http://schemas.microsoft.com/office/drawing/2014/main" id="{F0710517-854E-4336-A81F-0888BE068FFA}"/>
                  </a:ext>
                </a:extLst>
              </p:cNvPr>
              <p:cNvSpPr txBox="1"/>
              <p:nvPr userDrawn="1"/>
            </p:nvSpPr>
            <p:spPr>
              <a:xfrm>
                <a:off x="-3090391" y="1700776"/>
                <a:ext cx="1264726"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picture…</a:t>
                </a:r>
              </a:p>
            </p:txBody>
          </p:sp>
          <p:sp>
            <p:nvSpPr>
              <p:cNvPr id="364" name="Vrije vorm: vorm 363">
                <a:extLst>
                  <a:ext uri="{FF2B5EF4-FFF2-40B4-BE49-F238E27FC236}">
                    <a16:creationId xmlns:a16="http://schemas.microsoft.com/office/drawing/2014/main" id="{6FD4ACEA-4663-4E9C-B974-B41FFD792AE4}"/>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65" name="Groep 364">
                <a:extLst>
                  <a:ext uri="{FF2B5EF4-FFF2-40B4-BE49-F238E27FC236}">
                    <a16:creationId xmlns:a16="http://schemas.microsoft.com/office/drawing/2014/main" id="{DF2B7780-C8BF-45E7-A3E2-3768F1954FCF}"/>
                  </a:ext>
                </a:extLst>
              </p:cNvPr>
              <p:cNvGrpSpPr/>
              <p:nvPr userDrawn="1"/>
            </p:nvGrpSpPr>
            <p:grpSpPr>
              <a:xfrm>
                <a:off x="-3253744" y="1427644"/>
                <a:ext cx="156925" cy="160654"/>
                <a:chOff x="3177409" y="1196372"/>
                <a:chExt cx="173010" cy="177121"/>
              </a:xfrm>
            </p:grpSpPr>
            <p:sp>
              <p:nvSpPr>
                <p:cNvPr id="375" name="Rechthoek: afgeronde hoeken 374">
                  <a:extLst>
                    <a:ext uri="{FF2B5EF4-FFF2-40B4-BE49-F238E27FC236}">
                      <a16:creationId xmlns:a16="http://schemas.microsoft.com/office/drawing/2014/main" id="{3C0AA23C-E63E-4FB4-B614-FAFC4750931F}"/>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76" name="Rechthoek: afgeronde hoeken 375">
                  <a:extLst>
                    <a:ext uri="{FF2B5EF4-FFF2-40B4-BE49-F238E27FC236}">
                      <a16:creationId xmlns:a16="http://schemas.microsoft.com/office/drawing/2014/main" id="{BBBDB450-AF42-40AE-A7E8-A172C44404E3}"/>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grpSp>
              <p:nvGrpSpPr>
                <p:cNvPr id="377" name="Groep 376">
                  <a:extLst>
                    <a:ext uri="{FF2B5EF4-FFF2-40B4-BE49-F238E27FC236}">
                      <a16:creationId xmlns:a16="http://schemas.microsoft.com/office/drawing/2014/main" id="{9825D482-BE28-465A-BC14-E55536366BA3}"/>
                    </a:ext>
                  </a:extLst>
                </p:cNvPr>
                <p:cNvGrpSpPr/>
                <p:nvPr userDrawn="1"/>
              </p:nvGrpSpPr>
              <p:grpSpPr>
                <a:xfrm>
                  <a:off x="3177409" y="1196372"/>
                  <a:ext cx="66573" cy="51968"/>
                  <a:chOff x="3177409" y="1196372"/>
                  <a:chExt cx="66573" cy="51968"/>
                </a:xfrm>
              </p:grpSpPr>
              <p:sp>
                <p:nvSpPr>
                  <p:cNvPr id="383" name="Rechthoek 382">
                    <a:extLst>
                      <a:ext uri="{FF2B5EF4-FFF2-40B4-BE49-F238E27FC236}">
                        <a16:creationId xmlns:a16="http://schemas.microsoft.com/office/drawing/2014/main" id="{73632826-89EE-4EEF-9E97-B8F538009462}"/>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84" name="Pijl: punthaak 383">
                    <a:extLst>
                      <a:ext uri="{FF2B5EF4-FFF2-40B4-BE49-F238E27FC236}">
                        <a16:creationId xmlns:a16="http://schemas.microsoft.com/office/drawing/2014/main" id="{0CBC458B-EB48-4BA6-9813-9C5D3338175C}"/>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378" name="Groep 377">
                  <a:extLst>
                    <a:ext uri="{FF2B5EF4-FFF2-40B4-BE49-F238E27FC236}">
                      <a16:creationId xmlns:a16="http://schemas.microsoft.com/office/drawing/2014/main" id="{335A8EEC-61D2-4309-BAB9-790049ECEDDE}"/>
                    </a:ext>
                  </a:extLst>
                </p:cNvPr>
                <p:cNvGrpSpPr/>
                <p:nvPr userDrawn="1"/>
              </p:nvGrpSpPr>
              <p:grpSpPr>
                <a:xfrm flipV="1">
                  <a:off x="3177409" y="1321525"/>
                  <a:ext cx="66573" cy="51968"/>
                  <a:chOff x="3177409" y="1196372"/>
                  <a:chExt cx="66573" cy="51968"/>
                </a:xfrm>
              </p:grpSpPr>
              <p:sp>
                <p:nvSpPr>
                  <p:cNvPr id="381" name="Rechthoek 380">
                    <a:extLst>
                      <a:ext uri="{FF2B5EF4-FFF2-40B4-BE49-F238E27FC236}">
                        <a16:creationId xmlns:a16="http://schemas.microsoft.com/office/drawing/2014/main" id="{8C61CE06-E310-4955-9C7C-D6966FF39577}"/>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82" name="Pijl: punthaak 381">
                    <a:extLst>
                      <a:ext uri="{FF2B5EF4-FFF2-40B4-BE49-F238E27FC236}">
                        <a16:creationId xmlns:a16="http://schemas.microsoft.com/office/drawing/2014/main" id="{835A2541-4B48-47C1-A37E-141AE2BBC8A7}"/>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cxnSp>
              <p:nvCxnSpPr>
                <p:cNvPr id="379" name="Rechte verbindingslijn 378">
                  <a:extLst>
                    <a:ext uri="{FF2B5EF4-FFF2-40B4-BE49-F238E27FC236}">
                      <a16:creationId xmlns:a16="http://schemas.microsoft.com/office/drawing/2014/main" id="{BA475BDB-D0E3-4274-AC0B-92B6DE3E14C3}"/>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80" name="Rechte verbindingslijn 379">
                  <a:extLst>
                    <a:ext uri="{FF2B5EF4-FFF2-40B4-BE49-F238E27FC236}">
                      <a16:creationId xmlns:a16="http://schemas.microsoft.com/office/drawing/2014/main" id="{760C0121-D629-451D-BE9F-A429FFF26C62}"/>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66" name="Groep 365">
                <a:extLst>
                  <a:ext uri="{FF2B5EF4-FFF2-40B4-BE49-F238E27FC236}">
                    <a16:creationId xmlns:a16="http://schemas.microsoft.com/office/drawing/2014/main" id="{B271C5E9-24A3-4B1B-B620-1B1CCD258CFF}"/>
                  </a:ext>
                </a:extLst>
              </p:cNvPr>
              <p:cNvGrpSpPr/>
              <p:nvPr userDrawn="1"/>
            </p:nvGrpSpPr>
            <p:grpSpPr>
              <a:xfrm>
                <a:off x="-3241476" y="1674756"/>
                <a:ext cx="151083" cy="175096"/>
                <a:chOff x="3191807" y="1465204"/>
                <a:chExt cx="163374" cy="189340"/>
              </a:xfrm>
            </p:grpSpPr>
            <p:sp>
              <p:nvSpPr>
                <p:cNvPr id="367" name="Vrije vorm: vorm 366">
                  <a:extLst>
                    <a:ext uri="{FF2B5EF4-FFF2-40B4-BE49-F238E27FC236}">
                      <a16:creationId xmlns:a16="http://schemas.microsoft.com/office/drawing/2014/main" id="{92E9EEC4-3FC8-4E17-ADE0-F2D5AF4701BC}"/>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68" name="Rechthoek: afgeronde hoeken 367">
                  <a:extLst>
                    <a:ext uri="{FF2B5EF4-FFF2-40B4-BE49-F238E27FC236}">
                      <a16:creationId xmlns:a16="http://schemas.microsoft.com/office/drawing/2014/main" id="{B955195E-16BC-4CF6-8A2A-7791BF596F47}"/>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69" name="Vrije vorm: vorm 368">
                  <a:extLst>
                    <a:ext uri="{FF2B5EF4-FFF2-40B4-BE49-F238E27FC236}">
                      <a16:creationId xmlns:a16="http://schemas.microsoft.com/office/drawing/2014/main" id="{420E010A-3C3E-45BA-A823-31398414A6B2}"/>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grpSp>
              <p:nvGrpSpPr>
                <p:cNvPr id="370" name="Groep 369">
                  <a:extLst>
                    <a:ext uri="{FF2B5EF4-FFF2-40B4-BE49-F238E27FC236}">
                      <a16:creationId xmlns:a16="http://schemas.microsoft.com/office/drawing/2014/main" id="{44ACC4F8-2CD1-4541-A7B2-D31F72690989}"/>
                    </a:ext>
                  </a:extLst>
                </p:cNvPr>
                <p:cNvGrpSpPr/>
                <p:nvPr userDrawn="1"/>
              </p:nvGrpSpPr>
              <p:grpSpPr>
                <a:xfrm>
                  <a:off x="3216769" y="1504951"/>
                  <a:ext cx="138412" cy="149593"/>
                  <a:chOff x="3216769" y="1504951"/>
                  <a:chExt cx="138412" cy="149593"/>
                </a:xfrm>
              </p:grpSpPr>
              <p:sp>
                <p:nvSpPr>
                  <p:cNvPr id="371" name="Vrije vorm: vorm 370">
                    <a:extLst>
                      <a:ext uri="{FF2B5EF4-FFF2-40B4-BE49-F238E27FC236}">
                        <a16:creationId xmlns:a16="http://schemas.microsoft.com/office/drawing/2014/main" id="{3C774D30-DFA9-4F93-BB97-9785027ECAB3}"/>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nvGrpSpPr>
                  <p:cNvPr id="372" name="Groep 371">
                    <a:extLst>
                      <a:ext uri="{FF2B5EF4-FFF2-40B4-BE49-F238E27FC236}">
                        <a16:creationId xmlns:a16="http://schemas.microsoft.com/office/drawing/2014/main" id="{4D2E1E52-6707-4C75-8986-B67633537E3B}"/>
                      </a:ext>
                    </a:extLst>
                  </p:cNvPr>
                  <p:cNvGrpSpPr/>
                  <p:nvPr userDrawn="1"/>
                </p:nvGrpSpPr>
                <p:grpSpPr>
                  <a:xfrm>
                    <a:off x="3216769" y="1578766"/>
                    <a:ext cx="90787" cy="75778"/>
                    <a:chOff x="3216769" y="1578766"/>
                    <a:chExt cx="90787" cy="75778"/>
                  </a:xfrm>
                </p:grpSpPr>
                <p:sp>
                  <p:nvSpPr>
                    <p:cNvPr id="373" name="Ovaal 372">
                      <a:extLst>
                        <a:ext uri="{FF2B5EF4-FFF2-40B4-BE49-F238E27FC236}">
                          <a16:creationId xmlns:a16="http://schemas.microsoft.com/office/drawing/2014/main" id="{A4206B7D-BE45-4EAA-9ED5-76B92B3EEA35}"/>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74" name="Gelijkbenige driehoek 34">
                      <a:extLst>
                        <a:ext uri="{FF2B5EF4-FFF2-40B4-BE49-F238E27FC236}">
                          <a16:creationId xmlns:a16="http://schemas.microsoft.com/office/drawing/2014/main" id="{281BB470-3893-4171-93AD-D10D42170220}"/>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342" name="Groep 341">
              <a:extLst>
                <a:ext uri="{FF2B5EF4-FFF2-40B4-BE49-F238E27FC236}">
                  <a16:creationId xmlns:a16="http://schemas.microsoft.com/office/drawing/2014/main" id="{D59E9968-BA93-46B9-B2B1-8609FF82147B}"/>
                </a:ext>
              </a:extLst>
            </p:cNvPr>
            <p:cNvGrpSpPr/>
            <p:nvPr userDrawn="1"/>
          </p:nvGrpSpPr>
          <p:grpSpPr>
            <a:xfrm>
              <a:off x="-3314821" y="3524765"/>
              <a:ext cx="1108877" cy="563933"/>
              <a:chOff x="-3314821" y="3885197"/>
              <a:chExt cx="1108877" cy="563933"/>
            </a:xfrm>
          </p:grpSpPr>
          <p:sp>
            <p:nvSpPr>
              <p:cNvPr id="345" name="Rechthoek 344">
                <a:extLst>
                  <a:ext uri="{FF2B5EF4-FFF2-40B4-BE49-F238E27FC236}">
                    <a16:creationId xmlns:a16="http://schemas.microsoft.com/office/drawing/2014/main" id="{4EA4AE18-F0D2-4D00-B99F-D5C58CFC0F32}"/>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46" name="Rechthoek 345">
                <a:extLst>
                  <a:ext uri="{FF2B5EF4-FFF2-40B4-BE49-F238E27FC236}">
                    <a16:creationId xmlns:a16="http://schemas.microsoft.com/office/drawing/2014/main" id="{DBDD3168-D034-4167-B15B-649373F3780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47" name="Tekstvak 346">
                <a:extLst>
                  <a:ext uri="{FF2B5EF4-FFF2-40B4-BE49-F238E27FC236}">
                    <a16:creationId xmlns:a16="http://schemas.microsoft.com/office/drawing/2014/main" id="{28E5AA42-4DE2-4895-AF78-C669777D616C}"/>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48" name="Tekstvak 347">
                <a:extLst>
                  <a:ext uri="{FF2B5EF4-FFF2-40B4-BE49-F238E27FC236}">
                    <a16:creationId xmlns:a16="http://schemas.microsoft.com/office/drawing/2014/main" id="{D1DB2C4D-F366-45D8-A461-FFAB731F8420}"/>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49" name="Vrije vorm: vorm 348">
                <a:extLst>
                  <a:ext uri="{FF2B5EF4-FFF2-40B4-BE49-F238E27FC236}">
                    <a16:creationId xmlns:a16="http://schemas.microsoft.com/office/drawing/2014/main" id="{AE943C02-6DE2-4DFA-B8CE-2B03FFF97CEF}"/>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50" name="Groep 349">
                <a:extLst>
                  <a:ext uri="{FF2B5EF4-FFF2-40B4-BE49-F238E27FC236}">
                    <a16:creationId xmlns:a16="http://schemas.microsoft.com/office/drawing/2014/main" id="{28017143-6C5D-41F5-BB56-1A6CC037630B}"/>
                  </a:ext>
                </a:extLst>
              </p:cNvPr>
              <p:cNvGrpSpPr/>
              <p:nvPr userDrawn="1"/>
            </p:nvGrpSpPr>
            <p:grpSpPr>
              <a:xfrm>
                <a:off x="-3254609" y="3946178"/>
                <a:ext cx="184194" cy="143334"/>
                <a:chOff x="6218544" y="2402421"/>
                <a:chExt cx="144156" cy="112178"/>
              </a:xfrm>
            </p:grpSpPr>
            <p:sp>
              <p:nvSpPr>
                <p:cNvPr id="356" name="Rechthoek 355">
                  <a:extLst>
                    <a:ext uri="{FF2B5EF4-FFF2-40B4-BE49-F238E27FC236}">
                      <a16:creationId xmlns:a16="http://schemas.microsoft.com/office/drawing/2014/main" id="{EA1EB780-F96B-4C32-B581-2305E79E1BE1}"/>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7" name="Rechthoek 47">
                  <a:extLst>
                    <a:ext uri="{FF2B5EF4-FFF2-40B4-BE49-F238E27FC236}">
                      <a16:creationId xmlns:a16="http://schemas.microsoft.com/office/drawing/2014/main" id="{9348D5D9-7FF5-411D-BFA4-CD954373AA6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8" name="Rechthoek 47">
                  <a:extLst>
                    <a:ext uri="{FF2B5EF4-FFF2-40B4-BE49-F238E27FC236}">
                      <a16:creationId xmlns:a16="http://schemas.microsoft.com/office/drawing/2014/main" id="{07C7D396-4EBA-489A-A9B0-B9583E1BEAA3}"/>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9" name="Koorde 358">
                  <a:extLst>
                    <a:ext uri="{FF2B5EF4-FFF2-40B4-BE49-F238E27FC236}">
                      <a16:creationId xmlns:a16="http://schemas.microsoft.com/office/drawing/2014/main" id="{B21507A5-4050-4692-A8F7-B837F2934A9D}"/>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51" name="Groep 350">
                <a:extLst>
                  <a:ext uri="{FF2B5EF4-FFF2-40B4-BE49-F238E27FC236}">
                    <a16:creationId xmlns:a16="http://schemas.microsoft.com/office/drawing/2014/main" id="{8FB6624B-712B-439C-8D8D-4E0BB04697AF}"/>
                  </a:ext>
                </a:extLst>
              </p:cNvPr>
              <p:cNvGrpSpPr/>
              <p:nvPr userDrawn="1"/>
            </p:nvGrpSpPr>
            <p:grpSpPr>
              <a:xfrm>
                <a:off x="-3254609" y="4199853"/>
                <a:ext cx="184194" cy="124747"/>
                <a:chOff x="6218544" y="2636044"/>
                <a:chExt cx="144156" cy="97631"/>
              </a:xfrm>
            </p:grpSpPr>
            <p:sp>
              <p:nvSpPr>
                <p:cNvPr id="352" name="Rechthoek 351">
                  <a:extLst>
                    <a:ext uri="{FF2B5EF4-FFF2-40B4-BE49-F238E27FC236}">
                      <a16:creationId xmlns:a16="http://schemas.microsoft.com/office/drawing/2014/main" id="{787079E0-3EE0-44E2-993A-27E678241997}"/>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3" name="Rechthoek 352">
                  <a:extLst>
                    <a:ext uri="{FF2B5EF4-FFF2-40B4-BE49-F238E27FC236}">
                      <a16:creationId xmlns:a16="http://schemas.microsoft.com/office/drawing/2014/main" id="{AE88935B-1CE3-4CD8-B8ED-36F8394D9C8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4" name="Ovaal 353">
                  <a:extLst>
                    <a:ext uri="{FF2B5EF4-FFF2-40B4-BE49-F238E27FC236}">
                      <a16:creationId xmlns:a16="http://schemas.microsoft.com/office/drawing/2014/main" id="{D5F24DFB-05CF-4069-A5D2-F3CE9FE863B8}"/>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55" name="Rechthoek 47">
                  <a:extLst>
                    <a:ext uri="{FF2B5EF4-FFF2-40B4-BE49-F238E27FC236}">
                      <a16:creationId xmlns:a16="http://schemas.microsoft.com/office/drawing/2014/main" id="{B62433DA-2689-44B3-A232-5A98361E283E}"/>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43" name="Ovaal 342">
              <a:extLst>
                <a:ext uri="{FF2B5EF4-FFF2-40B4-BE49-F238E27FC236}">
                  <a16:creationId xmlns:a16="http://schemas.microsoft.com/office/drawing/2014/main" id="{E2253505-227C-4AD8-8D61-6036BA9304EC}"/>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44" name="Rechthoek 343">
              <a:extLst>
                <a:ext uri="{FF2B5EF4-FFF2-40B4-BE49-F238E27FC236}">
                  <a16:creationId xmlns:a16="http://schemas.microsoft.com/office/drawing/2014/main" id="{6EF7D8EB-EC66-4380-A69F-532A841D8AC0}"/>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under the same tab.</a:t>
              </a:r>
            </a:p>
          </p:txBody>
        </p:sp>
      </p:grpSp>
      <p:grpSp>
        <p:nvGrpSpPr>
          <p:cNvPr id="221" name="INSTRUCTION">
            <a:extLst>
              <a:ext uri="{FF2B5EF4-FFF2-40B4-BE49-F238E27FC236}">
                <a16:creationId xmlns:a16="http://schemas.microsoft.com/office/drawing/2014/main" id="{50E217CC-DFC0-4980-9CB7-1342E459F1FE}"/>
              </a:ext>
            </a:extLst>
          </p:cNvPr>
          <p:cNvGrpSpPr/>
          <p:nvPr userDrawn="1"/>
        </p:nvGrpSpPr>
        <p:grpSpPr>
          <a:xfrm>
            <a:off x="12383475" y="0"/>
            <a:ext cx="3593091" cy="4641338"/>
            <a:chOff x="-3786165" y="0"/>
            <a:chExt cx="3593091" cy="4641338"/>
          </a:xfrm>
        </p:grpSpPr>
        <p:sp>
          <p:nvSpPr>
            <p:cNvPr id="222" name="Rechthoek 435">
              <a:extLst>
                <a:ext uri="{FF2B5EF4-FFF2-40B4-BE49-F238E27FC236}">
                  <a16:creationId xmlns:a16="http://schemas.microsoft.com/office/drawing/2014/main" id="{9D171714-BD7B-4D4D-9A05-F851C991571E}"/>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23" name="Ovaal 436">
              <a:extLst>
                <a:ext uri="{FF2B5EF4-FFF2-40B4-BE49-F238E27FC236}">
                  <a16:creationId xmlns:a16="http://schemas.microsoft.com/office/drawing/2014/main" id="{863A9426-6F7C-44DC-93CE-448ADE808C3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4" name="Rechthoek 437">
              <a:extLst>
                <a:ext uri="{FF2B5EF4-FFF2-40B4-BE49-F238E27FC236}">
                  <a16:creationId xmlns:a16="http://schemas.microsoft.com/office/drawing/2014/main" id="{3513780D-8B1A-4C38-AD89-9D3010FE6218}"/>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225" name="Ovaal 438">
              <a:extLst>
                <a:ext uri="{FF2B5EF4-FFF2-40B4-BE49-F238E27FC236}">
                  <a16:creationId xmlns:a16="http://schemas.microsoft.com/office/drawing/2014/main" id="{14EB1603-3C45-4289-B1BC-B4EC2F26636C}"/>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6" name="Rechthoek 439">
              <a:extLst>
                <a:ext uri="{FF2B5EF4-FFF2-40B4-BE49-F238E27FC236}">
                  <a16:creationId xmlns:a16="http://schemas.microsoft.com/office/drawing/2014/main" id="{01F84869-3098-4DEA-9BF8-F5599872E62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7" name="Rechthoek 440">
              <a:extLst>
                <a:ext uri="{FF2B5EF4-FFF2-40B4-BE49-F238E27FC236}">
                  <a16:creationId xmlns:a16="http://schemas.microsoft.com/office/drawing/2014/main" id="{ED508E1B-E456-47CB-A6AC-D73BDB6B8893}"/>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228" name="Ovaal 441">
              <a:extLst>
                <a:ext uri="{FF2B5EF4-FFF2-40B4-BE49-F238E27FC236}">
                  <a16:creationId xmlns:a16="http://schemas.microsoft.com/office/drawing/2014/main" id="{D2508041-B35F-4E16-BD58-4D2F748CE26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9" name="Rechthoek 442">
              <a:extLst>
                <a:ext uri="{FF2B5EF4-FFF2-40B4-BE49-F238E27FC236}">
                  <a16:creationId xmlns:a16="http://schemas.microsoft.com/office/drawing/2014/main" id="{70E1AD21-2D42-416D-9844-6F8B10E059A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230" name="Ovaal 443">
              <a:extLst>
                <a:ext uri="{FF2B5EF4-FFF2-40B4-BE49-F238E27FC236}">
                  <a16:creationId xmlns:a16="http://schemas.microsoft.com/office/drawing/2014/main" id="{420C7978-724E-457A-948E-CF0A977C008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31" name="Rechthoek 444">
              <a:extLst>
                <a:ext uri="{FF2B5EF4-FFF2-40B4-BE49-F238E27FC236}">
                  <a16:creationId xmlns:a16="http://schemas.microsoft.com/office/drawing/2014/main" id="{6A2F976A-FF7E-449A-9A3E-B162A26E3880}"/>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232" name="Ovaal 445">
              <a:extLst>
                <a:ext uri="{FF2B5EF4-FFF2-40B4-BE49-F238E27FC236}">
                  <a16:creationId xmlns:a16="http://schemas.microsoft.com/office/drawing/2014/main" id="{DBD9ACDC-ACCE-4A65-B269-AD68967259E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33" name="Rechthoek 446">
              <a:extLst>
                <a:ext uri="{FF2B5EF4-FFF2-40B4-BE49-F238E27FC236}">
                  <a16:creationId xmlns:a16="http://schemas.microsoft.com/office/drawing/2014/main" id="{FF29423F-3435-44C7-A19E-4D3B6EECE64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234" name="Ovaal 447">
              <a:extLst>
                <a:ext uri="{FF2B5EF4-FFF2-40B4-BE49-F238E27FC236}">
                  <a16:creationId xmlns:a16="http://schemas.microsoft.com/office/drawing/2014/main" id="{601E9629-C625-4A0F-80B8-6252CEC1F33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5" name="Rechthoek 448">
              <a:extLst>
                <a:ext uri="{FF2B5EF4-FFF2-40B4-BE49-F238E27FC236}">
                  <a16:creationId xmlns:a16="http://schemas.microsoft.com/office/drawing/2014/main" id="{03B1B767-091B-4185-A6CE-A0B66E6D1DB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236" name="Ovaal 449">
              <a:extLst>
                <a:ext uri="{FF2B5EF4-FFF2-40B4-BE49-F238E27FC236}">
                  <a16:creationId xmlns:a16="http://schemas.microsoft.com/office/drawing/2014/main" id="{C80665F2-6FF0-455F-B7D7-6488DFE83DD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37" name="Rechthoek 450">
              <a:extLst>
                <a:ext uri="{FF2B5EF4-FFF2-40B4-BE49-F238E27FC236}">
                  <a16:creationId xmlns:a16="http://schemas.microsoft.com/office/drawing/2014/main" id="{1A004957-F82F-467E-B32F-BD2A3D0A0FFB}"/>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238" name="Ovaal 451">
              <a:extLst>
                <a:ext uri="{FF2B5EF4-FFF2-40B4-BE49-F238E27FC236}">
                  <a16:creationId xmlns:a16="http://schemas.microsoft.com/office/drawing/2014/main" id="{ACBD743C-3472-4188-8934-AA429B88638C}"/>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39" name="Rechthoek 452">
              <a:extLst>
                <a:ext uri="{FF2B5EF4-FFF2-40B4-BE49-F238E27FC236}">
                  <a16:creationId xmlns:a16="http://schemas.microsoft.com/office/drawing/2014/main" id="{2EF1A7EF-67D5-44C7-A074-E3EF842D44B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240" name="Ovaal 453">
              <a:extLst>
                <a:ext uri="{FF2B5EF4-FFF2-40B4-BE49-F238E27FC236}">
                  <a16:creationId xmlns:a16="http://schemas.microsoft.com/office/drawing/2014/main" id="{87C9A119-1F67-416D-8CA0-27711D6063C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41" name="Rechthoek 454">
              <a:extLst>
                <a:ext uri="{FF2B5EF4-FFF2-40B4-BE49-F238E27FC236}">
                  <a16:creationId xmlns:a16="http://schemas.microsoft.com/office/drawing/2014/main" id="{0195FB2C-7C49-4745-8862-97E8329D2BE9}"/>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242" name="VOORBEELD">
              <a:extLst>
                <a:ext uri="{FF2B5EF4-FFF2-40B4-BE49-F238E27FC236}">
                  <a16:creationId xmlns:a16="http://schemas.microsoft.com/office/drawing/2014/main" id="{1188E86A-F722-4D1A-A76F-C29AAC33F89A}"/>
                </a:ext>
              </a:extLst>
            </p:cNvPr>
            <p:cNvGrpSpPr/>
            <p:nvPr userDrawn="1"/>
          </p:nvGrpSpPr>
          <p:grpSpPr>
            <a:xfrm>
              <a:off x="-3605171" y="458674"/>
              <a:ext cx="3234311" cy="558875"/>
              <a:chOff x="-3605171" y="458674"/>
              <a:chExt cx="3234311" cy="558875"/>
            </a:xfrm>
          </p:grpSpPr>
          <p:sp>
            <p:nvSpPr>
              <p:cNvPr id="245" name="Rechthoek 458">
                <a:extLst>
                  <a:ext uri="{FF2B5EF4-FFF2-40B4-BE49-F238E27FC236}">
                    <a16:creationId xmlns:a16="http://schemas.microsoft.com/office/drawing/2014/main" id="{84BEAF3B-5A75-4011-9B55-C2E9B975B7B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46" name="Rechthoek 459">
                <a:extLst>
                  <a:ext uri="{FF2B5EF4-FFF2-40B4-BE49-F238E27FC236}">
                    <a16:creationId xmlns:a16="http://schemas.microsoft.com/office/drawing/2014/main" id="{69760D2D-A910-4A4A-B121-EE7317C43C8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47" name="Groep 460">
                <a:extLst>
                  <a:ext uri="{FF2B5EF4-FFF2-40B4-BE49-F238E27FC236}">
                    <a16:creationId xmlns:a16="http://schemas.microsoft.com/office/drawing/2014/main" id="{2707327C-A9F5-4864-8A54-287500EC0094}"/>
                  </a:ext>
                </a:extLst>
              </p:cNvPr>
              <p:cNvGrpSpPr/>
              <p:nvPr userDrawn="1"/>
            </p:nvGrpSpPr>
            <p:grpSpPr>
              <a:xfrm>
                <a:off x="-3386247" y="830871"/>
                <a:ext cx="139423" cy="109566"/>
                <a:chOff x="-2866744" y="827071"/>
                <a:chExt cx="168701" cy="132575"/>
              </a:xfrm>
            </p:grpSpPr>
            <p:grpSp>
              <p:nvGrpSpPr>
                <p:cNvPr id="278" name="Groep 491">
                  <a:extLst>
                    <a:ext uri="{FF2B5EF4-FFF2-40B4-BE49-F238E27FC236}">
                      <a16:creationId xmlns:a16="http://schemas.microsoft.com/office/drawing/2014/main" id="{67B82519-2B5B-4016-80A3-C2B127873AE8}"/>
                    </a:ext>
                  </a:extLst>
                </p:cNvPr>
                <p:cNvGrpSpPr/>
                <p:nvPr userDrawn="1"/>
              </p:nvGrpSpPr>
              <p:grpSpPr>
                <a:xfrm>
                  <a:off x="-2866744" y="827071"/>
                  <a:ext cx="168701" cy="132575"/>
                  <a:chOff x="-2866744" y="827071"/>
                  <a:chExt cx="168701" cy="132575"/>
                </a:xfrm>
              </p:grpSpPr>
              <p:cxnSp>
                <p:nvCxnSpPr>
                  <p:cNvPr id="280" name="Rechte verbindingslijn 493">
                    <a:extLst>
                      <a:ext uri="{FF2B5EF4-FFF2-40B4-BE49-F238E27FC236}">
                        <a16:creationId xmlns:a16="http://schemas.microsoft.com/office/drawing/2014/main" id="{D8D675A0-9B83-4493-BC42-3DCB5C49318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1" name="Rechte verbindingslijn 494">
                    <a:extLst>
                      <a:ext uri="{FF2B5EF4-FFF2-40B4-BE49-F238E27FC236}">
                        <a16:creationId xmlns:a16="http://schemas.microsoft.com/office/drawing/2014/main" id="{E818A592-4D39-45AF-A82D-3E1AA875D67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2" name="Rechte verbindingslijn 495">
                    <a:extLst>
                      <a:ext uri="{FF2B5EF4-FFF2-40B4-BE49-F238E27FC236}">
                        <a16:creationId xmlns:a16="http://schemas.microsoft.com/office/drawing/2014/main" id="{1EEDA971-BDFC-4E35-8D66-3F10225798C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3" name="Rechte verbindingslijn 496">
                    <a:extLst>
                      <a:ext uri="{FF2B5EF4-FFF2-40B4-BE49-F238E27FC236}">
                        <a16:creationId xmlns:a16="http://schemas.microsoft.com/office/drawing/2014/main" id="{437F28A6-D730-4B9D-A4C9-B6096B4AEEA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4" name="Rechte verbindingslijn 497">
                    <a:extLst>
                      <a:ext uri="{FF2B5EF4-FFF2-40B4-BE49-F238E27FC236}">
                        <a16:creationId xmlns:a16="http://schemas.microsoft.com/office/drawing/2014/main" id="{31AB4F6D-49C5-4BFB-979B-2CC05BC09CB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9" name="Pijl: rechts 492">
                  <a:extLst>
                    <a:ext uri="{FF2B5EF4-FFF2-40B4-BE49-F238E27FC236}">
                      <a16:creationId xmlns:a16="http://schemas.microsoft.com/office/drawing/2014/main" id="{2177E855-1BB9-439A-A42B-F900773E99C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48" name="Groep 461">
                <a:extLst>
                  <a:ext uri="{FF2B5EF4-FFF2-40B4-BE49-F238E27FC236}">
                    <a16:creationId xmlns:a16="http://schemas.microsoft.com/office/drawing/2014/main" id="{04EB3345-4B4B-427D-9055-88734BF2C44F}"/>
                  </a:ext>
                </a:extLst>
              </p:cNvPr>
              <p:cNvGrpSpPr/>
              <p:nvPr userDrawn="1"/>
            </p:nvGrpSpPr>
            <p:grpSpPr>
              <a:xfrm>
                <a:off x="-3605171" y="830871"/>
                <a:ext cx="139423" cy="109566"/>
                <a:chOff x="-2866744" y="518074"/>
                <a:chExt cx="168701" cy="132575"/>
              </a:xfrm>
            </p:grpSpPr>
            <p:grpSp>
              <p:nvGrpSpPr>
                <p:cNvPr id="271" name="Groep 484">
                  <a:extLst>
                    <a:ext uri="{FF2B5EF4-FFF2-40B4-BE49-F238E27FC236}">
                      <a16:creationId xmlns:a16="http://schemas.microsoft.com/office/drawing/2014/main" id="{204749DA-8E15-4490-AACB-1356A5647C35}"/>
                    </a:ext>
                  </a:extLst>
                </p:cNvPr>
                <p:cNvGrpSpPr/>
                <p:nvPr userDrawn="1"/>
              </p:nvGrpSpPr>
              <p:grpSpPr>
                <a:xfrm>
                  <a:off x="-2866744" y="518074"/>
                  <a:ext cx="168701" cy="132575"/>
                  <a:chOff x="-2866744" y="518074"/>
                  <a:chExt cx="168701" cy="132575"/>
                </a:xfrm>
              </p:grpSpPr>
              <p:cxnSp>
                <p:nvCxnSpPr>
                  <p:cNvPr id="273" name="Rechte verbindingslijn 486">
                    <a:extLst>
                      <a:ext uri="{FF2B5EF4-FFF2-40B4-BE49-F238E27FC236}">
                        <a16:creationId xmlns:a16="http://schemas.microsoft.com/office/drawing/2014/main" id="{3468244A-F82B-4F62-B72E-BB943A6553E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4" name="Rechte verbindingslijn 487">
                    <a:extLst>
                      <a:ext uri="{FF2B5EF4-FFF2-40B4-BE49-F238E27FC236}">
                        <a16:creationId xmlns:a16="http://schemas.microsoft.com/office/drawing/2014/main" id="{AD2D0397-4960-443B-B7C3-D1E0DE56369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5" name="Rechte verbindingslijn 488">
                    <a:extLst>
                      <a:ext uri="{FF2B5EF4-FFF2-40B4-BE49-F238E27FC236}">
                        <a16:creationId xmlns:a16="http://schemas.microsoft.com/office/drawing/2014/main" id="{1B85B829-CE79-4D16-9E56-830E7E10518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76" name="Rechte verbindingslijn 489">
                    <a:extLst>
                      <a:ext uri="{FF2B5EF4-FFF2-40B4-BE49-F238E27FC236}">
                        <a16:creationId xmlns:a16="http://schemas.microsoft.com/office/drawing/2014/main" id="{86308A96-EA48-4D52-8A23-D050D747749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77" name="Rechte verbindingslijn 490">
                    <a:extLst>
                      <a:ext uri="{FF2B5EF4-FFF2-40B4-BE49-F238E27FC236}">
                        <a16:creationId xmlns:a16="http://schemas.microsoft.com/office/drawing/2014/main" id="{BF7CC979-DE5B-4A62-B42D-6D0B964F2FA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2" name="Pijl: rechts 485">
                  <a:extLst>
                    <a:ext uri="{FF2B5EF4-FFF2-40B4-BE49-F238E27FC236}">
                      <a16:creationId xmlns:a16="http://schemas.microsoft.com/office/drawing/2014/main" id="{BCC98447-AF3E-498F-8044-D96ED2612C9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49" name="Rechte verbindingslijn 462">
                <a:extLst>
                  <a:ext uri="{FF2B5EF4-FFF2-40B4-BE49-F238E27FC236}">
                    <a16:creationId xmlns:a16="http://schemas.microsoft.com/office/drawing/2014/main" id="{50191EF6-F608-4FC9-9FE2-B4DCB329959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0" name="Rechte verbindingslijn 463">
                <a:extLst>
                  <a:ext uri="{FF2B5EF4-FFF2-40B4-BE49-F238E27FC236}">
                    <a16:creationId xmlns:a16="http://schemas.microsoft.com/office/drawing/2014/main" id="{C7AE6DFA-FFAC-4FA1-A2FC-0ED36B19F36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1" name="Rechthoek 464">
                <a:extLst>
                  <a:ext uri="{FF2B5EF4-FFF2-40B4-BE49-F238E27FC236}">
                    <a16:creationId xmlns:a16="http://schemas.microsoft.com/office/drawing/2014/main" id="{8F82940E-A260-4ECD-AA54-C75095DC80C5}"/>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52" name="Rechthoek 465">
                <a:extLst>
                  <a:ext uri="{FF2B5EF4-FFF2-40B4-BE49-F238E27FC236}">
                    <a16:creationId xmlns:a16="http://schemas.microsoft.com/office/drawing/2014/main" id="{0ABFC4B0-3656-4F67-818E-BC04EE981B0E}"/>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53" name="Groep 466">
                <a:extLst>
                  <a:ext uri="{FF2B5EF4-FFF2-40B4-BE49-F238E27FC236}">
                    <a16:creationId xmlns:a16="http://schemas.microsoft.com/office/drawing/2014/main" id="{99DCF29B-042C-43E5-990C-254C558D879C}"/>
                  </a:ext>
                </a:extLst>
              </p:cNvPr>
              <p:cNvGrpSpPr/>
              <p:nvPr userDrawn="1"/>
            </p:nvGrpSpPr>
            <p:grpSpPr>
              <a:xfrm>
                <a:off x="-2916763" y="769168"/>
                <a:ext cx="268738" cy="248381"/>
                <a:chOff x="-2916763" y="769168"/>
                <a:chExt cx="268738" cy="248381"/>
              </a:xfrm>
            </p:grpSpPr>
            <p:sp>
              <p:nvSpPr>
                <p:cNvPr id="263" name="Rechthoek 476">
                  <a:extLst>
                    <a:ext uri="{FF2B5EF4-FFF2-40B4-BE49-F238E27FC236}">
                      <a16:creationId xmlns:a16="http://schemas.microsoft.com/office/drawing/2014/main" id="{2A0BC06F-16FC-4BD2-B74A-4C804414655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64" name="Groep 477">
                  <a:extLst>
                    <a:ext uri="{FF2B5EF4-FFF2-40B4-BE49-F238E27FC236}">
                      <a16:creationId xmlns:a16="http://schemas.microsoft.com/office/drawing/2014/main" id="{D18FBB19-45A7-4A47-AEAE-DA79C4238FB1}"/>
                    </a:ext>
                  </a:extLst>
                </p:cNvPr>
                <p:cNvGrpSpPr/>
                <p:nvPr userDrawn="1"/>
              </p:nvGrpSpPr>
              <p:grpSpPr>
                <a:xfrm>
                  <a:off x="-2866744" y="827071"/>
                  <a:ext cx="168701" cy="132575"/>
                  <a:chOff x="-2866744" y="827071"/>
                  <a:chExt cx="168701" cy="132575"/>
                </a:xfrm>
              </p:grpSpPr>
              <p:cxnSp>
                <p:nvCxnSpPr>
                  <p:cNvPr id="266" name="Rechte verbindingslijn 479">
                    <a:extLst>
                      <a:ext uri="{FF2B5EF4-FFF2-40B4-BE49-F238E27FC236}">
                        <a16:creationId xmlns:a16="http://schemas.microsoft.com/office/drawing/2014/main" id="{BE45005C-F37D-4AA7-96ED-5B3A3ED2E05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7" name="Rechte verbindingslijn 480">
                    <a:extLst>
                      <a:ext uri="{FF2B5EF4-FFF2-40B4-BE49-F238E27FC236}">
                        <a16:creationId xmlns:a16="http://schemas.microsoft.com/office/drawing/2014/main" id="{86BC9847-9DA1-4CBE-A618-1E230DF0341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68" name="Rechte verbindingslijn 481">
                    <a:extLst>
                      <a:ext uri="{FF2B5EF4-FFF2-40B4-BE49-F238E27FC236}">
                        <a16:creationId xmlns:a16="http://schemas.microsoft.com/office/drawing/2014/main" id="{08BEA59E-1F5F-4DBA-A8AD-7BE067BBAE9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69" name="Rechte verbindingslijn 482">
                    <a:extLst>
                      <a:ext uri="{FF2B5EF4-FFF2-40B4-BE49-F238E27FC236}">
                        <a16:creationId xmlns:a16="http://schemas.microsoft.com/office/drawing/2014/main" id="{6BF431E4-B735-4164-87E7-DEC0A3002EA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0" name="Rechte verbindingslijn 483">
                    <a:extLst>
                      <a:ext uri="{FF2B5EF4-FFF2-40B4-BE49-F238E27FC236}">
                        <a16:creationId xmlns:a16="http://schemas.microsoft.com/office/drawing/2014/main" id="{CD46469C-2A96-4D48-ABBE-E46427FACC2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5" name="Pijl: rechts 478">
                  <a:extLst>
                    <a:ext uri="{FF2B5EF4-FFF2-40B4-BE49-F238E27FC236}">
                      <a16:creationId xmlns:a16="http://schemas.microsoft.com/office/drawing/2014/main" id="{6C5140A0-3C5A-444A-80C6-CBCCF5C0DC9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54" name="Groep 467">
                <a:extLst>
                  <a:ext uri="{FF2B5EF4-FFF2-40B4-BE49-F238E27FC236}">
                    <a16:creationId xmlns:a16="http://schemas.microsoft.com/office/drawing/2014/main" id="{D4D32634-098F-4F17-9F26-D9187A458A8A}"/>
                  </a:ext>
                </a:extLst>
              </p:cNvPr>
              <p:cNvGrpSpPr/>
              <p:nvPr userDrawn="1"/>
            </p:nvGrpSpPr>
            <p:grpSpPr>
              <a:xfrm>
                <a:off x="-2916763" y="460171"/>
                <a:ext cx="268738" cy="248381"/>
                <a:chOff x="-2916763" y="460171"/>
                <a:chExt cx="268738" cy="248381"/>
              </a:xfrm>
            </p:grpSpPr>
            <p:sp>
              <p:nvSpPr>
                <p:cNvPr id="255" name="Rechthoek 468">
                  <a:extLst>
                    <a:ext uri="{FF2B5EF4-FFF2-40B4-BE49-F238E27FC236}">
                      <a16:creationId xmlns:a16="http://schemas.microsoft.com/office/drawing/2014/main" id="{059CB9A0-8CC2-45FE-86FA-6D50356EF81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56" name="Groep 469">
                  <a:extLst>
                    <a:ext uri="{FF2B5EF4-FFF2-40B4-BE49-F238E27FC236}">
                      <a16:creationId xmlns:a16="http://schemas.microsoft.com/office/drawing/2014/main" id="{2FCC7F39-D562-4EF8-BE33-B041B9863C23}"/>
                    </a:ext>
                  </a:extLst>
                </p:cNvPr>
                <p:cNvGrpSpPr/>
                <p:nvPr userDrawn="1"/>
              </p:nvGrpSpPr>
              <p:grpSpPr>
                <a:xfrm>
                  <a:off x="-2866744" y="518074"/>
                  <a:ext cx="168701" cy="132575"/>
                  <a:chOff x="-2866744" y="518074"/>
                  <a:chExt cx="168701" cy="132575"/>
                </a:xfrm>
              </p:grpSpPr>
              <p:cxnSp>
                <p:nvCxnSpPr>
                  <p:cNvPr id="258" name="Rechte verbindingslijn 471">
                    <a:extLst>
                      <a:ext uri="{FF2B5EF4-FFF2-40B4-BE49-F238E27FC236}">
                        <a16:creationId xmlns:a16="http://schemas.microsoft.com/office/drawing/2014/main" id="{5E71D43B-8DA2-430C-AA75-475DF74FA37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59" name="Rechte verbindingslijn 472">
                    <a:extLst>
                      <a:ext uri="{FF2B5EF4-FFF2-40B4-BE49-F238E27FC236}">
                        <a16:creationId xmlns:a16="http://schemas.microsoft.com/office/drawing/2014/main" id="{276E66A7-168B-4678-915B-BB13D9E15BA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0" name="Rechte verbindingslijn 473">
                    <a:extLst>
                      <a:ext uri="{FF2B5EF4-FFF2-40B4-BE49-F238E27FC236}">
                        <a16:creationId xmlns:a16="http://schemas.microsoft.com/office/drawing/2014/main" id="{B6348A24-7A78-4B91-8BBA-305AB1F5412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1" name="Rechte verbindingslijn 474">
                    <a:extLst>
                      <a:ext uri="{FF2B5EF4-FFF2-40B4-BE49-F238E27FC236}">
                        <a16:creationId xmlns:a16="http://schemas.microsoft.com/office/drawing/2014/main" id="{A97BEA94-0AEE-40FB-893E-99D0F413454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2" name="Rechte verbindingslijn 475">
                    <a:extLst>
                      <a:ext uri="{FF2B5EF4-FFF2-40B4-BE49-F238E27FC236}">
                        <a16:creationId xmlns:a16="http://schemas.microsoft.com/office/drawing/2014/main" id="{C6F01F00-CC18-48E9-BB68-665AB4EAEAD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57" name="Pijl: rechts 470">
                  <a:extLst>
                    <a:ext uri="{FF2B5EF4-FFF2-40B4-BE49-F238E27FC236}">
                      <a16:creationId xmlns:a16="http://schemas.microsoft.com/office/drawing/2014/main" id="{4FB4AB6D-1DEE-4BD4-802C-9E22F9AB87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71779969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0"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dirty="0"/>
          </a:p>
        </p:txBody>
      </p:sp>
      <p:sp>
        <p:nvSpPr>
          <p:cNvPr id="20" name="Rectangle 19">
            <a:extLst>
              <a:ext uri="{FF2B5EF4-FFF2-40B4-BE49-F238E27FC236}">
                <a16:creationId xmlns:a16="http://schemas.microsoft.com/office/drawing/2014/main" id="{E26FF020-BB93-4C6C-B3ED-8326D424097A}"/>
              </a:ext>
            </a:extLst>
          </p:cNvPr>
          <p:cNvSpPr/>
          <p:nvPr userDrawn="1"/>
        </p:nvSpPr>
        <p:spPr>
          <a:xfrm>
            <a:off x="5680814" y="974442"/>
            <a:ext cx="5228191" cy="478421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6096000" y="1106424"/>
            <a:ext cx="4446062"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6096000" y="2075245"/>
            <a:ext cx="4446062" cy="3295405"/>
          </a:xfrm>
        </p:spPr>
        <p:txBody>
          <a:bodyPr>
            <a:normAutofit/>
          </a:bodyPr>
          <a:lstStyle>
            <a:lvl1pPr marL="0" indent="0" algn="l">
              <a:lnSpc>
                <a:spcPct val="125000"/>
              </a:lnSpc>
              <a:buNone/>
              <a:defRPr sz="1800" spc="140" baseline="0">
                <a:solidFill>
                  <a:schemeClr val="bg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 name="Straight Connector 3">
            <a:extLst>
              <a:ext uri="{FF2B5EF4-FFF2-40B4-BE49-F238E27FC236}">
                <a16:creationId xmlns:a16="http://schemas.microsoft.com/office/drawing/2014/main" id="{104F3C93-C085-8A47-9A2A-6AD3F3D69F4E}"/>
              </a:ext>
            </a:extLst>
          </p:cNvPr>
          <p:cNvCxnSpPr>
            <a:cxnSpLocks/>
          </p:cNvCxnSpPr>
          <p:nvPr userDrawn="1"/>
        </p:nvCxnSpPr>
        <p:spPr>
          <a:xfrm>
            <a:off x="7108236"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9/16/2024</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‹nr.›</a:t>
            </a:fld>
            <a:endParaRPr lang="en-US" dirty="0"/>
          </a:p>
        </p:txBody>
      </p:sp>
      <p:sp>
        <p:nvSpPr>
          <p:cNvPr id="3" name="Rectangle 2">
            <a:extLst>
              <a:ext uri="{FF2B5EF4-FFF2-40B4-BE49-F238E27FC236}">
                <a16:creationId xmlns:a16="http://schemas.microsoft.com/office/drawing/2014/main" id="{7C00B690-D495-014F-8F60-C8152AD122A2}"/>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D3DB60-9D00-2B4C-A1B6-A76F20998922}"/>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B7F1F1-6439-8D45-8BCD-B68DB64CEDC1}"/>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B870777-57CE-7A40-BCBA-E189F67DF446}"/>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A332DFE-5DF9-9744-86D5-7CE052E088CE}"/>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RIGHT + PHOTO (XL)">
    <p:spTree>
      <p:nvGrpSpPr>
        <p:cNvPr id="1" name=""/>
        <p:cNvGrpSpPr/>
        <p:nvPr/>
      </p:nvGrpSpPr>
      <p:grpSpPr>
        <a:xfrm>
          <a:off x="0" y="0"/>
          <a:ext cx="0" cy="0"/>
          <a:chOff x="0" y="0"/>
          <a:chExt cx="0" cy="0"/>
        </a:xfrm>
      </p:grpSpPr>
      <p:pic>
        <p:nvPicPr>
          <p:cNvPr id="147" name="Afbeelding 146" descr="Afbeelding met voedsel&#10;&#10;Automatisch gegenereerde beschrijving">
            <a:extLst>
              <a:ext uri="{FF2B5EF4-FFF2-40B4-BE49-F238E27FC236}">
                <a16:creationId xmlns:a16="http://schemas.microsoft.com/office/drawing/2014/main" id="{207727FF-4A44-46BE-9D05-7BEC6B28D41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8900171" y="792000"/>
            <a:ext cx="2499828" cy="416525"/>
          </a:xfrm>
        </p:spPr>
        <p:txBody>
          <a:bodyPr/>
          <a:lstStyle/>
          <a:p>
            <a:r>
              <a:rPr lang="en-GB" noProof="0"/>
              <a:t>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8900170" y="1650648"/>
            <a:ext cx="2499829" cy="40987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a:xfrm>
            <a:off x="395999" y="6176083"/>
            <a:ext cx="288000" cy="288000"/>
          </a:xfrm>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TEXT RIGHT + PHOTO (XL)</a:t>
            </a:r>
          </a:p>
        </p:txBody>
      </p:sp>
      <p:sp>
        <p:nvSpPr>
          <p:cNvPr id="9" name="Tijdelijke aanduiding voor tekst 20">
            <a:extLst>
              <a:ext uri="{FF2B5EF4-FFF2-40B4-BE49-F238E27FC236}">
                <a16:creationId xmlns:a16="http://schemas.microsoft.com/office/drawing/2014/main" id="{1FE46987-7A8A-41F7-80E3-DB8E55BE76D3}"/>
              </a:ext>
            </a:extLst>
          </p:cNvPr>
          <p:cNvSpPr>
            <a:spLocks noGrp="1"/>
          </p:cNvSpPr>
          <p:nvPr>
            <p:ph type="body" sz="quarter" idx="14"/>
          </p:nvPr>
        </p:nvSpPr>
        <p:spPr>
          <a:xfrm>
            <a:off x="395999" y="1327727"/>
            <a:ext cx="7296512" cy="3698532"/>
          </a:xfrm>
          <a:solidFill>
            <a:schemeClr val="accent1"/>
          </a:solidFill>
        </p:spPr>
        <p:txBody>
          <a:bodyPr/>
          <a:lstStyle>
            <a:lvl1pPr marL="0" indent="0">
              <a:buNone/>
              <a:defRPr sz="100">
                <a:solidFill>
                  <a:schemeClr val="accent1"/>
                </a:solidFill>
              </a:defRPr>
            </a:lvl1pPr>
          </a:lstStyle>
          <a:p>
            <a:pPr lvl="0"/>
            <a:endParaRPr lang="en-GB" noProof="0"/>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B9893B5D-8E80-4F6B-B50D-D784C310D2BE}"/>
                </a:ext>
              </a:extLst>
            </p:cNvPr>
            <p:cNvSpPr/>
            <p:nvPr userDrawn="1"/>
          </p:nvSpPr>
          <p:spPr>
            <a:xfrm>
              <a:off x="449949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0B8CFAD0-7B2A-4AE1-8484-5CB839C7BC80}"/>
                </a:ext>
              </a:extLst>
            </p:cNvPr>
            <p:cNvSpPr/>
            <p:nvPr userDrawn="1"/>
          </p:nvSpPr>
          <p:spPr>
            <a:xfrm>
              <a:off x="5291489"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99B86544-F4C3-4740-9324-EB588FA332F2}"/>
                </a:ext>
              </a:extLst>
            </p:cNvPr>
            <p:cNvSpPr/>
            <p:nvPr userDrawn="1"/>
          </p:nvSpPr>
          <p:spPr>
            <a:xfrm>
              <a:off x="-12032" y="5353435"/>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1" name="Tijdelijke aanduiding voor afbeelding 16">
            <a:extLst>
              <a:ext uri="{FF2B5EF4-FFF2-40B4-BE49-F238E27FC236}">
                <a16:creationId xmlns:a16="http://schemas.microsoft.com/office/drawing/2014/main" id="{FB23358F-8060-4ADD-B81E-8239D184E7A2}"/>
              </a:ext>
            </a:extLst>
          </p:cNvPr>
          <p:cNvSpPr>
            <a:spLocks noGrp="1"/>
          </p:cNvSpPr>
          <p:nvPr>
            <p:ph type="pic" sz="quarter" idx="13" hasCustomPrompt="1"/>
          </p:nvPr>
        </p:nvSpPr>
        <p:spPr>
          <a:xfrm>
            <a:off x="1136072" y="1649034"/>
            <a:ext cx="7200000" cy="4100400"/>
          </a:xfrm>
          <a:solidFill>
            <a:schemeClr val="bg1">
              <a:lumMod val="95000"/>
            </a:schemeClr>
          </a:solidFill>
        </p:spPr>
        <p:txBody>
          <a:bodyPr lIns="432000" tIns="1620000" rIns="432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grpSp>
        <p:nvGrpSpPr>
          <p:cNvPr id="148" name="Groep 147">
            <a:extLst>
              <a:ext uri="{FF2B5EF4-FFF2-40B4-BE49-F238E27FC236}">
                <a16:creationId xmlns:a16="http://schemas.microsoft.com/office/drawing/2014/main" id="{7C9415AD-AEE3-4F99-9ADA-6E52657166AC}"/>
              </a:ext>
            </a:extLst>
          </p:cNvPr>
          <p:cNvGrpSpPr>
            <a:grpSpLocks noChangeAspect="1"/>
          </p:cNvGrpSpPr>
          <p:nvPr userDrawn="1"/>
        </p:nvGrpSpPr>
        <p:grpSpPr>
          <a:xfrm>
            <a:off x="10860556" y="6258695"/>
            <a:ext cx="683444" cy="144000"/>
            <a:chOff x="4148137" y="3019425"/>
            <a:chExt cx="3898201" cy="821340"/>
          </a:xfrm>
        </p:grpSpPr>
        <p:sp>
          <p:nvSpPr>
            <p:cNvPr id="149" name="Vrije vorm: vorm 148">
              <a:extLst>
                <a:ext uri="{FF2B5EF4-FFF2-40B4-BE49-F238E27FC236}">
                  <a16:creationId xmlns:a16="http://schemas.microsoft.com/office/drawing/2014/main" id="{9FBBDC96-A9C5-4AE3-873A-0421B1418FBA}"/>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150" name="Vrije vorm: vorm 149">
              <a:extLst>
                <a:ext uri="{FF2B5EF4-FFF2-40B4-BE49-F238E27FC236}">
                  <a16:creationId xmlns:a16="http://schemas.microsoft.com/office/drawing/2014/main" id="{D483152A-03CB-48F0-B67C-EC683CA9EB7F}"/>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151" name="Vrije vorm: vorm 150">
              <a:extLst>
                <a:ext uri="{FF2B5EF4-FFF2-40B4-BE49-F238E27FC236}">
                  <a16:creationId xmlns:a16="http://schemas.microsoft.com/office/drawing/2014/main" id="{9A75665C-052E-4DB5-BCA6-57CAC225042E}"/>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152" name="Vrije vorm: vorm 151">
              <a:extLst>
                <a:ext uri="{FF2B5EF4-FFF2-40B4-BE49-F238E27FC236}">
                  <a16:creationId xmlns:a16="http://schemas.microsoft.com/office/drawing/2014/main" id="{08909615-B5F6-4421-BA57-E51FE9B4F75F}"/>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153" name="Vrije vorm: vorm 152">
              <a:extLst>
                <a:ext uri="{FF2B5EF4-FFF2-40B4-BE49-F238E27FC236}">
                  <a16:creationId xmlns:a16="http://schemas.microsoft.com/office/drawing/2014/main" id="{A30F290A-6A66-4610-B4D4-CB5D473BEE1D}"/>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154" name="Vrije vorm: vorm 153">
              <a:extLst>
                <a:ext uri="{FF2B5EF4-FFF2-40B4-BE49-F238E27FC236}">
                  <a16:creationId xmlns:a16="http://schemas.microsoft.com/office/drawing/2014/main" id="{6DC3BD43-03AF-4C86-ADE5-49A7BE4DE110}"/>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grpSp>
        <p:nvGrpSpPr>
          <p:cNvPr id="292" name="INSTRUCTION">
            <a:extLst>
              <a:ext uri="{FF2B5EF4-FFF2-40B4-BE49-F238E27FC236}">
                <a16:creationId xmlns:a16="http://schemas.microsoft.com/office/drawing/2014/main" id="{F9339D8B-25C0-447E-BC3B-C89371D8B157}"/>
              </a:ext>
            </a:extLst>
          </p:cNvPr>
          <p:cNvGrpSpPr/>
          <p:nvPr userDrawn="1"/>
        </p:nvGrpSpPr>
        <p:grpSpPr>
          <a:xfrm>
            <a:off x="-3786760" y="0"/>
            <a:ext cx="3693386" cy="5606414"/>
            <a:chOff x="-3786760" y="0"/>
            <a:chExt cx="3693386" cy="5606414"/>
          </a:xfrm>
        </p:grpSpPr>
        <p:sp>
          <p:nvSpPr>
            <p:cNvPr id="293" name="Rechthoek 292">
              <a:extLst>
                <a:ext uri="{FF2B5EF4-FFF2-40B4-BE49-F238E27FC236}">
                  <a16:creationId xmlns:a16="http://schemas.microsoft.com/office/drawing/2014/main" id="{1B39D126-400D-407C-BCC5-AA86C07F51B4}"/>
                </a:ext>
              </a:extLst>
            </p:cNvPr>
            <p:cNvSpPr/>
            <p:nvPr userDrawn="1"/>
          </p:nvSpPr>
          <p:spPr>
            <a:xfrm>
              <a:off x="-3786437" y="0"/>
              <a:ext cx="3593091" cy="48858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lvl="0">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294" name="Rechthoek 293">
              <a:extLst>
                <a:ext uri="{FF2B5EF4-FFF2-40B4-BE49-F238E27FC236}">
                  <a16:creationId xmlns:a16="http://schemas.microsoft.com/office/drawing/2014/main" id="{D6346251-D7F9-445B-9545-660B43F54C81}"/>
                </a:ext>
              </a:extLst>
            </p:cNvPr>
            <p:cNvSpPr/>
            <p:nvPr userDrawn="1"/>
          </p:nvSpPr>
          <p:spPr>
            <a:xfrm>
              <a:off x="-3786760" y="477841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 </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295" name="Ovaal 294">
              <a:extLst>
                <a:ext uri="{FF2B5EF4-FFF2-40B4-BE49-F238E27FC236}">
                  <a16:creationId xmlns:a16="http://schemas.microsoft.com/office/drawing/2014/main" id="{08D3A8EA-6465-4770-A081-CB24F4771D88}"/>
                </a:ext>
              </a:extLst>
            </p:cNvPr>
            <p:cNvSpPr/>
            <p:nvPr userDrawn="1"/>
          </p:nvSpPr>
          <p:spPr>
            <a:xfrm>
              <a:off x="-3603587" y="46790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96" name="Rechthoek 295">
              <a:extLst>
                <a:ext uri="{FF2B5EF4-FFF2-40B4-BE49-F238E27FC236}">
                  <a16:creationId xmlns:a16="http://schemas.microsoft.com/office/drawing/2014/main" id="{D3A5E790-F8A5-4450-819C-16443785252A}"/>
                </a:ext>
              </a:extLst>
            </p:cNvPr>
            <p:cNvSpPr/>
            <p:nvPr userDrawn="1"/>
          </p:nvSpPr>
          <p:spPr>
            <a:xfrm>
              <a:off x="-3319415" y="467907"/>
              <a:ext cx="2944682" cy="62391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preferred shape/image and choose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picture’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the paint bucket icon,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‘Fill’ – ‘Picture or texture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7" name="Ovaal 296">
              <a:extLst>
                <a:ext uri="{FF2B5EF4-FFF2-40B4-BE49-F238E27FC236}">
                  <a16:creationId xmlns:a16="http://schemas.microsoft.com/office/drawing/2014/main" id="{391794CE-FA10-4BB9-B27F-A969DF6C71CA}"/>
                </a:ext>
              </a:extLst>
            </p:cNvPr>
            <p:cNvSpPr/>
            <p:nvPr userDrawn="1"/>
          </p:nvSpPr>
          <p:spPr>
            <a:xfrm>
              <a:off x="-3603587" y="194751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98" name="Rechthoek 297">
              <a:extLst>
                <a:ext uri="{FF2B5EF4-FFF2-40B4-BE49-F238E27FC236}">
                  <a16:creationId xmlns:a16="http://schemas.microsoft.com/office/drawing/2014/main" id="{A91CDC45-DA61-491A-B95E-083A761A37A7}"/>
                </a:ext>
              </a:extLst>
            </p:cNvPr>
            <p:cNvSpPr/>
            <p:nvPr userDrawn="1"/>
          </p:nvSpPr>
          <p:spPr>
            <a:xfrm>
              <a:off x="-3319415" y="1947516"/>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‘File’</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choose the preferred picture. Click 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99" name="Groep 298">
              <a:extLst>
                <a:ext uri="{FF2B5EF4-FFF2-40B4-BE49-F238E27FC236}">
                  <a16:creationId xmlns:a16="http://schemas.microsoft.com/office/drawing/2014/main" id="{35ED1901-4EB1-4B64-B33B-D2F561AFC271}"/>
                </a:ext>
              </a:extLst>
            </p:cNvPr>
            <p:cNvGrpSpPr/>
            <p:nvPr userDrawn="1"/>
          </p:nvGrpSpPr>
          <p:grpSpPr>
            <a:xfrm>
              <a:off x="-3314821" y="2368443"/>
              <a:ext cx="825500" cy="209550"/>
              <a:chOff x="13504624" y="2482850"/>
              <a:chExt cx="825500" cy="209550"/>
            </a:xfrm>
          </p:grpSpPr>
          <p:sp>
            <p:nvSpPr>
              <p:cNvPr id="349" name="Rechthoek 348">
                <a:extLst>
                  <a:ext uri="{FF2B5EF4-FFF2-40B4-BE49-F238E27FC236}">
                    <a16:creationId xmlns:a16="http://schemas.microsoft.com/office/drawing/2014/main" id="{A11A7C3A-B9D2-4650-A2A3-A1433A9301C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350" name="Rechte verbindingslijn 349">
                <a:extLst>
                  <a:ext uri="{FF2B5EF4-FFF2-40B4-BE49-F238E27FC236}">
                    <a16:creationId xmlns:a16="http://schemas.microsoft.com/office/drawing/2014/main" id="{6AD6EB74-6B10-421F-AC36-70790093354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51" name="Gelijkbenige driehoek 350">
                <a:extLst>
                  <a:ext uri="{FF2B5EF4-FFF2-40B4-BE49-F238E27FC236}">
                    <a16:creationId xmlns:a16="http://schemas.microsoft.com/office/drawing/2014/main" id="{303F317F-9B66-441F-B1C9-3B7B75171B0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300" name="Ovaal 299">
              <a:extLst>
                <a:ext uri="{FF2B5EF4-FFF2-40B4-BE49-F238E27FC236}">
                  <a16:creationId xmlns:a16="http://schemas.microsoft.com/office/drawing/2014/main" id="{85475A14-3061-4464-85E9-EEEF9C812BF7}"/>
                </a:ext>
              </a:extLst>
            </p:cNvPr>
            <p:cNvSpPr/>
            <p:nvPr userDrawn="1"/>
          </p:nvSpPr>
          <p:spPr>
            <a:xfrm>
              <a:off x="-3603587" y="277591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01" name="Rechthoek 300">
              <a:extLst>
                <a:ext uri="{FF2B5EF4-FFF2-40B4-BE49-F238E27FC236}">
                  <a16:creationId xmlns:a16="http://schemas.microsoft.com/office/drawing/2014/main" id="{2CD1B3F4-129A-4E54-93E8-F52537EA9177}"/>
                </a:ext>
              </a:extLst>
            </p:cNvPr>
            <p:cNvSpPr/>
            <p:nvPr userDrawn="1"/>
          </p:nvSpPr>
          <p:spPr>
            <a:xfrm>
              <a:off x="-3319415" y="2775917"/>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make sure the image is kept in it’s original ratio,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‘Fit’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02" name="ICOON_info">
              <a:extLst>
                <a:ext uri="{FF2B5EF4-FFF2-40B4-BE49-F238E27FC236}">
                  <a16:creationId xmlns:a16="http://schemas.microsoft.com/office/drawing/2014/main" id="{49A9044B-735D-4757-AE3E-175014FEBD03}"/>
                </a:ext>
              </a:extLst>
            </p:cNvPr>
            <p:cNvGrpSpPr/>
            <p:nvPr userDrawn="1"/>
          </p:nvGrpSpPr>
          <p:grpSpPr>
            <a:xfrm>
              <a:off x="-377059" y="4646123"/>
              <a:ext cx="283685" cy="283685"/>
              <a:chOff x="-510741" y="5913713"/>
              <a:chExt cx="267555" cy="267555"/>
            </a:xfrm>
          </p:grpSpPr>
          <p:sp>
            <p:nvSpPr>
              <p:cNvPr id="347" name="Ovaal 346">
                <a:extLst>
                  <a:ext uri="{FF2B5EF4-FFF2-40B4-BE49-F238E27FC236}">
                    <a16:creationId xmlns:a16="http://schemas.microsoft.com/office/drawing/2014/main" id="{7D8EE313-D38A-4197-94E9-A3F2509F646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8" name="Graphic 163" descr="Informatie">
                <a:extLst>
                  <a:ext uri="{FF2B5EF4-FFF2-40B4-BE49-F238E27FC236}">
                    <a16:creationId xmlns:a16="http://schemas.microsoft.com/office/drawing/2014/main" id="{9F7D35E8-6A70-4810-96F4-D1373777103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03" name="Groep 302">
              <a:extLst>
                <a:ext uri="{FF2B5EF4-FFF2-40B4-BE49-F238E27FC236}">
                  <a16:creationId xmlns:a16="http://schemas.microsoft.com/office/drawing/2014/main" id="{E60F0DBB-E680-48CC-8CB8-349C3CA59288}"/>
                </a:ext>
              </a:extLst>
            </p:cNvPr>
            <p:cNvGrpSpPr/>
            <p:nvPr userDrawn="1"/>
          </p:nvGrpSpPr>
          <p:grpSpPr>
            <a:xfrm>
              <a:off x="-3314821" y="1198324"/>
              <a:ext cx="1607391" cy="563933"/>
              <a:chOff x="-3314821" y="1382066"/>
              <a:chExt cx="1607391" cy="563933"/>
            </a:xfrm>
          </p:grpSpPr>
          <p:sp>
            <p:nvSpPr>
              <p:cNvPr id="322" name="Rechthoek 321">
                <a:extLst>
                  <a:ext uri="{FF2B5EF4-FFF2-40B4-BE49-F238E27FC236}">
                    <a16:creationId xmlns:a16="http://schemas.microsoft.com/office/drawing/2014/main" id="{94462FB6-8765-420D-A224-BF9773F19100}"/>
                  </a:ext>
                </a:extLst>
              </p:cNvPr>
              <p:cNvSpPr/>
              <p:nvPr userDrawn="1"/>
            </p:nvSpPr>
            <p:spPr>
              <a:xfrm>
                <a:off x="-3314821" y="1382066"/>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23" name="Rechthoek 322">
                <a:extLst>
                  <a:ext uri="{FF2B5EF4-FFF2-40B4-BE49-F238E27FC236}">
                    <a16:creationId xmlns:a16="http://schemas.microsoft.com/office/drawing/2014/main" id="{CD1C8F91-44AB-4637-8175-4FC127997C2C}"/>
                  </a:ext>
                </a:extLst>
              </p:cNvPr>
              <p:cNvSpPr/>
              <p:nvPr userDrawn="1"/>
            </p:nvSpPr>
            <p:spPr>
              <a:xfrm>
                <a:off x="-3304719" y="1635791"/>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4" name="Tekstvak 323">
                <a:extLst>
                  <a:ext uri="{FF2B5EF4-FFF2-40B4-BE49-F238E27FC236}">
                    <a16:creationId xmlns:a16="http://schemas.microsoft.com/office/drawing/2014/main" id="{466060B6-BA94-42D2-8092-6825BA9AC472}"/>
                  </a:ext>
                </a:extLst>
              </p:cNvPr>
              <p:cNvSpPr txBox="1"/>
              <p:nvPr userDrawn="1"/>
            </p:nvSpPr>
            <p:spPr>
              <a:xfrm>
                <a:off x="-3090392" y="1439224"/>
                <a:ext cx="1264727"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325" name="Tekstvak 324">
                <a:extLst>
                  <a:ext uri="{FF2B5EF4-FFF2-40B4-BE49-F238E27FC236}">
                    <a16:creationId xmlns:a16="http://schemas.microsoft.com/office/drawing/2014/main" id="{CAA813D2-C6ED-4B21-801E-580A4BA9115B}"/>
                  </a:ext>
                </a:extLst>
              </p:cNvPr>
              <p:cNvSpPr txBox="1"/>
              <p:nvPr userDrawn="1"/>
            </p:nvSpPr>
            <p:spPr>
              <a:xfrm>
                <a:off x="-3090391" y="1700776"/>
                <a:ext cx="1264726"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picture…</a:t>
                </a:r>
              </a:p>
            </p:txBody>
          </p:sp>
          <p:sp>
            <p:nvSpPr>
              <p:cNvPr id="326" name="Vrije vorm: vorm 325">
                <a:extLst>
                  <a:ext uri="{FF2B5EF4-FFF2-40B4-BE49-F238E27FC236}">
                    <a16:creationId xmlns:a16="http://schemas.microsoft.com/office/drawing/2014/main" id="{F2C32D17-F2BD-415E-A1CF-B7DBB4C72678}"/>
                  </a:ext>
                </a:extLst>
              </p:cNvPr>
              <p:cNvSpPr/>
              <p:nvPr userDrawn="1"/>
            </p:nvSpPr>
            <p:spPr>
              <a:xfrm>
                <a:off x="-1804992" y="1765999"/>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27" name="Groep 326">
                <a:extLst>
                  <a:ext uri="{FF2B5EF4-FFF2-40B4-BE49-F238E27FC236}">
                    <a16:creationId xmlns:a16="http://schemas.microsoft.com/office/drawing/2014/main" id="{5DA67F4B-9FC2-4A1D-AEF7-0FA82E16D48D}"/>
                  </a:ext>
                </a:extLst>
              </p:cNvPr>
              <p:cNvGrpSpPr/>
              <p:nvPr userDrawn="1"/>
            </p:nvGrpSpPr>
            <p:grpSpPr>
              <a:xfrm>
                <a:off x="-3253744" y="1427644"/>
                <a:ext cx="156925" cy="160654"/>
                <a:chOff x="3177409" y="1196372"/>
                <a:chExt cx="173010" cy="177121"/>
              </a:xfrm>
            </p:grpSpPr>
            <p:sp>
              <p:nvSpPr>
                <p:cNvPr id="337" name="Rechthoek: afgeronde hoeken 336">
                  <a:extLst>
                    <a:ext uri="{FF2B5EF4-FFF2-40B4-BE49-F238E27FC236}">
                      <a16:creationId xmlns:a16="http://schemas.microsoft.com/office/drawing/2014/main" id="{0E924201-AB3D-4BDC-87A3-6C7F41AFB1E8}"/>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8" name="Rechthoek: afgeronde hoeken 337">
                  <a:extLst>
                    <a:ext uri="{FF2B5EF4-FFF2-40B4-BE49-F238E27FC236}">
                      <a16:creationId xmlns:a16="http://schemas.microsoft.com/office/drawing/2014/main" id="{24F59620-AFA6-4C74-9E2D-0824860B0611}"/>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grpSp>
              <p:nvGrpSpPr>
                <p:cNvPr id="339" name="Groep 338">
                  <a:extLst>
                    <a:ext uri="{FF2B5EF4-FFF2-40B4-BE49-F238E27FC236}">
                      <a16:creationId xmlns:a16="http://schemas.microsoft.com/office/drawing/2014/main" id="{4053955C-DAFA-4036-8372-F5E0DC9FF75A}"/>
                    </a:ext>
                  </a:extLst>
                </p:cNvPr>
                <p:cNvGrpSpPr/>
                <p:nvPr userDrawn="1"/>
              </p:nvGrpSpPr>
              <p:grpSpPr>
                <a:xfrm>
                  <a:off x="3177409" y="1196372"/>
                  <a:ext cx="66573" cy="51968"/>
                  <a:chOff x="3177409" y="1196372"/>
                  <a:chExt cx="66573" cy="51968"/>
                </a:xfrm>
              </p:grpSpPr>
              <p:sp>
                <p:nvSpPr>
                  <p:cNvPr id="345" name="Rechthoek 344">
                    <a:extLst>
                      <a:ext uri="{FF2B5EF4-FFF2-40B4-BE49-F238E27FC236}">
                        <a16:creationId xmlns:a16="http://schemas.microsoft.com/office/drawing/2014/main" id="{61659E40-9FDB-400D-8728-2AC28A517435}"/>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6" name="Pijl: punthaak 345">
                    <a:extLst>
                      <a:ext uri="{FF2B5EF4-FFF2-40B4-BE49-F238E27FC236}">
                        <a16:creationId xmlns:a16="http://schemas.microsoft.com/office/drawing/2014/main" id="{9EA539C8-5624-4C86-9CF5-6592C58C2A8B}"/>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340" name="Groep 339">
                  <a:extLst>
                    <a:ext uri="{FF2B5EF4-FFF2-40B4-BE49-F238E27FC236}">
                      <a16:creationId xmlns:a16="http://schemas.microsoft.com/office/drawing/2014/main" id="{6E504F36-0FE4-4BC1-A302-251E38C51674}"/>
                    </a:ext>
                  </a:extLst>
                </p:cNvPr>
                <p:cNvGrpSpPr/>
                <p:nvPr userDrawn="1"/>
              </p:nvGrpSpPr>
              <p:grpSpPr>
                <a:xfrm flipV="1">
                  <a:off x="3177409" y="1321525"/>
                  <a:ext cx="66573" cy="51968"/>
                  <a:chOff x="3177409" y="1196372"/>
                  <a:chExt cx="66573" cy="51968"/>
                </a:xfrm>
              </p:grpSpPr>
              <p:sp>
                <p:nvSpPr>
                  <p:cNvPr id="343" name="Rechthoek 342">
                    <a:extLst>
                      <a:ext uri="{FF2B5EF4-FFF2-40B4-BE49-F238E27FC236}">
                        <a16:creationId xmlns:a16="http://schemas.microsoft.com/office/drawing/2014/main" id="{353E67CE-C881-498B-9E03-55EB4805CDF3}"/>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44" name="Pijl: punthaak 343">
                    <a:extLst>
                      <a:ext uri="{FF2B5EF4-FFF2-40B4-BE49-F238E27FC236}">
                        <a16:creationId xmlns:a16="http://schemas.microsoft.com/office/drawing/2014/main" id="{380493FC-648B-495D-BA46-80AABAF6336D}"/>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cxnSp>
              <p:nvCxnSpPr>
                <p:cNvPr id="341" name="Rechte verbindingslijn 340">
                  <a:extLst>
                    <a:ext uri="{FF2B5EF4-FFF2-40B4-BE49-F238E27FC236}">
                      <a16:creationId xmlns:a16="http://schemas.microsoft.com/office/drawing/2014/main" id="{63CB9B0A-803B-4F81-A3B8-07F46831AE41}"/>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42" name="Rechte verbindingslijn 341">
                  <a:extLst>
                    <a:ext uri="{FF2B5EF4-FFF2-40B4-BE49-F238E27FC236}">
                      <a16:creationId xmlns:a16="http://schemas.microsoft.com/office/drawing/2014/main" id="{B1C301ED-2DE1-46E5-8BBA-E9AAA9EAA0E9}"/>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28" name="Groep 327">
                <a:extLst>
                  <a:ext uri="{FF2B5EF4-FFF2-40B4-BE49-F238E27FC236}">
                    <a16:creationId xmlns:a16="http://schemas.microsoft.com/office/drawing/2014/main" id="{2E1B18C5-4423-4880-A81C-E02D7ABBB952}"/>
                  </a:ext>
                </a:extLst>
              </p:cNvPr>
              <p:cNvGrpSpPr/>
              <p:nvPr userDrawn="1"/>
            </p:nvGrpSpPr>
            <p:grpSpPr>
              <a:xfrm>
                <a:off x="-3241476" y="1674756"/>
                <a:ext cx="151083" cy="175096"/>
                <a:chOff x="3191807" y="1465204"/>
                <a:chExt cx="163374" cy="189340"/>
              </a:xfrm>
            </p:grpSpPr>
            <p:sp>
              <p:nvSpPr>
                <p:cNvPr id="329" name="Vrije vorm: vorm 328">
                  <a:extLst>
                    <a:ext uri="{FF2B5EF4-FFF2-40B4-BE49-F238E27FC236}">
                      <a16:creationId xmlns:a16="http://schemas.microsoft.com/office/drawing/2014/main" id="{09E0C9C6-063B-4FF6-87B2-97397D158B1D}"/>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30" name="Rechthoek: afgeronde hoeken 329">
                  <a:extLst>
                    <a:ext uri="{FF2B5EF4-FFF2-40B4-BE49-F238E27FC236}">
                      <a16:creationId xmlns:a16="http://schemas.microsoft.com/office/drawing/2014/main" id="{79F1CA20-201D-482C-A641-6AC5D22A1958}"/>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31" name="Vrije vorm: vorm 330">
                  <a:extLst>
                    <a:ext uri="{FF2B5EF4-FFF2-40B4-BE49-F238E27FC236}">
                      <a16:creationId xmlns:a16="http://schemas.microsoft.com/office/drawing/2014/main" id="{31831089-9BCD-4A45-9A13-86005AFDDCE6}"/>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grpSp>
              <p:nvGrpSpPr>
                <p:cNvPr id="332" name="Groep 331">
                  <a:extLst>
                    <a:ext uri="{FF2B5EF4-FFF2-40B4-BE49-F238E27FC236}">
                      <a16:creationId xmlns:a16="http://schemas.microsoft.com/office/drawing/2014/main" id="{326BE8D0-9463-48B2-8294-60DA6CA3F79C}"/>
                    </a:ext>
                  </a:extLst>
                </p:cNvPr>
                <p:cNvGrpSpPr/>
                <p:nvPr userDrawn="1"/>
              </p:nvGrpSpPr>
              <p:grpSpPr>
                <a:xfrm>
                  <a:off x="3216769" y="1504951"/>
                  <a:ext cx="138412" cy="149593"/>
                  <a:chOff x="3216769" y="1504951"/>
                  <a:chExt cx="138412" cy="149593"/>
                </a:xfrm>
              </p:grpSpPr>
              <p:sp>
                <p:nvSpPr>
                  <p:cNvPr id="333" name="Vrije vorm: vorm 332">
                    <a:extLst>
                      <a:ext uri="{FF2B5EF4-FFF2-40B4-BE49-F238E27FC236}">
                        <a16:creationId xmlns:a16="http://schemas.microsoft.com/office/drawing/2014/main" id="{29F9351E-DAE0-487F-B8B5-A41092CF3B44}"/>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nvGrpSpPr>
                  <p:cNvPr id="334" name="Groep 333">
                    <a:extLst>
                      <a:ext uri="{FF2B5EF4-FFF2-40B4-BE49-F238E27FC236}">
                        <a16:creationId xmlns:a16="http://schemas.microsoft.com/office/drawing/2014/main" id="{6675F89E-7CA9-4BB8-B916-AF5CC6082E25}"/>
                      </a:ext>
                    </a:extLst>
                  </p:cNvPr>
                  <p:cNvGrpSpPr/>
                  <p:nvPr userDrawn="1"/>
                </p:nvGrpSpPr>
                <p:grpSpPr>
                  <a:xfrm>
                    <a:off x="3216769" y="1578766"/>
                    <a:ext cx="90787" cy="75778"/>
                    <a:chOff x="3216769" y="1578766"/>
                    <a:chExt cx="90787" cy="75778"/>
                  </a:xfrm>
                </p:grpSpPr>
                <p:sp>
                  <p:nvSpPr>
                    <p:cNvPr id="335" name="Ovaal 334">
                      <a:extLst>
                        <a:ext uri="{FF2B5EF4-FFF2-40B4-BE49-F238E27FC236}">
                          <a16:creationId xmlns:a16="http://schemas.microsoft.com/office/drawing/2014/main" id="{853102AE-0B1E-437E-8E68-3A9D56E989A4}"/>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336" name="Gelijkbenige driehoek 34">
                      <a:extLst>
                        <a:ext uri="{FF2B5EF4-FFF2-40B4-BE49-F238E27FC236}">
                          <a16:creationId xmlns:a16="http://schemas.microsoft.com/office/drawing/2014/main" id="{A0716EEC-2D1C-4820-B274-154CE6A09B83}"/>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grpSp>
        </p:grpSp>
        <p:grpSp>
          <p:nvGrpSpPr>
            <p:cNvPr id="304" name="Groep 303">
              <a:extLst>
                <a:ext uri="{FF2B5EF4-FFF2-40B4-BE49-F238E27FC236}">
                  <a16:creationId xmlns:a16="http://schemas.microsoft.com/office/drawing/2014/main" id="{50329048-CAC3-40A8-A58C-0FA98F166ED8}"/>
                </a:ext>
              </a:extLst>
            </p:cNvPr>
            <p:cNvGrpSpPr/>
            <p:nvPr userDrawn="1"/>
          </p:nvGrpSpPr>
          <p:grpSpPr>
            <a:xfrm>
              <a:off x="-3314821" y="3524765"/>
              <a:ext cx="1108877" cy="563933"/>
              <a:chOff x="-3314821" y="3885197"/>
              <a:chExt cx="1108877" cy="563933"/>
            </a:xfrm>
          </p:grpSpPr>
          <p:sp>
            <p:nvSpPr>
              <p:cNvPr id="307" name="Rechthoek 306">
                <a:extLst>
                  <a:ext uri="{FF2B5EF4-FFF2-40B4-BE49-F238E27FC236}">
                    <a16:creationId xmlns:a16="http://schemas.microsoft.com/office/drawing/2014/main" id="{4DE6AAFC-BAC9-4772-B63A-47CA86408A5C}"/>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308" name="Rechthoek 307">
                <a:extLst>
                  <a:ext uri="{FF2B5EF4-FFF2-40B4-BE49-F238E27FC236}">
                    <a16:creationId xmlns:a16="http://schemas.microsoft.com/office/drawing/2014/main" id="{519EFD55-5659-4378-A4D2-F82942368B9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09" name="Tekstvak 308">
                <a:extLst>
                  <a:ext uri="{FF2B5EF4-FFF2-40B4-BE49-F238E27FC236}">
                    <a16:creationId xmlns:a16="http://schemas.microsoft.com/office/drawing/2014/main" id="{26D148B6-D2CA-46E8-A670-01CAF9C5A295}"/>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Fill</a:t>
                </a:r>
              </a:p>
            </p:txBody>
          </p:sp>
          <p:sp>
            <p:nvSpPr>
              <p:cNvPr id="310" name="Tekstvak 309">
                <a:extLst>
                  <a:ext uri="{FF2B5EF4-FFF2-40B4-BE49-F238E27FC236}">
                    <a16:creationId xmlns:a16="http://schemas.microsoft.com/office/drawing/2014/main" id="{2C8CAB0B-781A-41B3-971F-2FC1E97F7C1B}"/>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Fit</a:t>
                </a:r>
              </a:p>
            </p:txBody>
          </p:sp>
          <p:sp>
            <p:nvSpPr>
              <p:cNvPr id="311" name="Vrije vorm: vorm 310">
                <a:extLst>
                  <a:ext uri="{FF2B5EF4-FFF2-40B4-BE49-F238E27FC236}">
                    <a16:creationId xmlns:a16="http://schemas.microsoft.com/office/drawing/2014/main" id="{1199F0C4-EE71-4E8F-A737-26E1B52F36C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312" name="Groep 311">
                <a:extLst>
                  <a:ext uri="{FF2B5EF4-FFF2-40B4-BE49-F238E27FC236}">
                    <a16:creationId xmlns:a16="http://schemas.microsoft.com/office/drawing/2014/main" id="{06A7EFCC-CACA-40D7-8A62-FBC0511CCFFF}"/>
                  </a:ext>
                </a:extLst>
              </p:cNvPr>
              <p:cNvGrpSpPr/>
              <p:nvPr userDrawn="1"/>
            </p:nvGrpSpPr>
            <p:grpSpPr>
              <a:xfrm>
                <a:off x="-3254609" y="3946178"/>
                <a:ext cx="184194" cy="143334"/>
                <a:chOff x="6218544" y="2402421"/>
                <a:chExt cx="144156" cy="112178"/>
              </a:xfrm>
            </p:grpSpPr>
            <p:sp>
              <p:nvSpPr>
                <p:cNvPr id="318" name="Rechthoek 317">
                  <a:extLst>
                    <a:ext uri="{FF2B5EF4-FFF2-40B4-BE49-F238E27FC236}">
                      <a16:creationId xmlns:a16="http://schemas.microsoft.com/office/drawing/2014/main" id="{8C6DFCB3-43C7-4C6F-AE14-834D040ECDE8}"/>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9" name="Rechthoek 47">
                  <a:extLst>
                    <a:ext uri="{FF2B5EF4-FFF2-40B4-BE49-F238E27FC236}">
                      <a16:creationId xmlns:a16="http://schemas.microsoft.com/office/drawing/2014/main" id="{0546BA34-F006-4CE7-89F9-84CCB402C5DA}"/>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0" name="Rechthoek 47">
                  <a:extLst>
                    <a:ext uri="{FF2B5EF4-FFF2-40B4-BE49-F238E27FC236}">
                      <a16:creationId xmlns:a16="http://schemas.microsoft.com/office/drawing/2014/main" id="{3074FD4A-F027-4B31-A546-CFB9137319D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21" name="Koorde 320">
                  <a:extLst>
                    <a:ext uri="{FF2B5EF4-FFF2-40B4-BE49-F238E27FC236}">
                      <a16:creationId xmlns:a16="http://schemas.microsoft.com/office/drawing/2014/main" id="{E180B3C2-3297-4D5A-A220-F81BFA1A3F98}"/>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13" name="Groep 312">
                <a:extLst>
                  <a:ext uri="{FF2B5EF4-FFF2-40B4-BE49-F238E27FC236}">
                    <a16:creationId xmlns:a16="http://schemas.microsoft.com/office/drawing/2014/main" id="{2E595CC0-21F3-4036-9CA2-E9953750E32E}"/>
                  </a:ext>
                </a:extLst>
              </p:cNvPr>
              <p:cNvGrpSpPr/>
              <p:nvPr userDrawn="1"/>
            </p:nvGrpSpPr>
            <p:grpSpPr>
              <a:xfrm>
                <a:off x="-3254609" y="4199853"/>
                <a:ext cx="184194" cy="124747"/>
                <a:chOff x="6218544" y="2636044"/>
                <a:chExt cx="144156" cy="97631"/>
              </a:xfrm>
            </p:grpSpPr>
            <p:sp>
              <p:nvSpPr>
                <p:cNvPr id="314" name="Rechthoek 313">
                  <a:extLst>
                    <a:ext uri="{FF2B5EF4-FFF2-40B4-BE49-F238E27FC236}">
                      <a16:creationId xmlns:a16="http://schemas.microsoft.com/office/drawing/2014/main" id="{819E7FD6-8BBD-481D-9578-81AF4736C700}"/>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5" name="Rechthoek 314">
                  <a:extLst>
                    <a:ext uri="{FF2B5EF4-FFF2-40B4-BE49-F238E27FC236}">
                      <a16:creationId xmlns:a16="http://schemas.microsoft.com/office/drawing/2014/main" id="{C0B62BE7-0E7C-4C96-90BE-D1FDCB8C628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6" name="Ovaal 315">
                  <a:extLst>
                    <a:ext uri="{FF2B5EF4-FFF2-40B4-BE49-F238E27FC236}">
                      <a16:creationId xmlns:a16="http://schemas.microsoft.com/office/drawing/2014/main" id="{B8B698C8-384F-4D8E-AA26-9FED9FA4C06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17" name="Rechthoek 47">
                  <a:extLst>
                    <a:ext uri="{FF2B5EF4-FFF2-40B4-BE49-F238E27FC236}">
                      <a16:creationId xmlns:a16="http://schemas.microsoft.com/office/drawing/2014/main" id="{CDA04814-41A7-4EE6-B4A4-4BEC6D88D446}"/>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05" name="Ovaal 304">
              <a:extLst>
                <a:ext uri="{FF2B5EF4-FFF2-40B4-BE49-F238E27FC236}">
                  <a16:creationId xmlns:a16="http://schemas.microsoft.com/office/drawing/2014/main" id="{29BCD9F1-D5CF-4703-B20E-115F9B1F5EE7}"/>
                </a:ext>
              </a:extLst>
            </p:cNvPr>
            <p:cNvSpPr/>
            <p:nvPr userDrawn="1"/>
          </p:nvSpPr>
          <p:spPr>
            <a:xfrm>
              <a:off x="-3603587" y="42859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06" name="Rechthoek 305">
              <a:extLst>
                <a:ext uri="{FF2B5EF4-FFF2-40B4-BE49-F238E27FC236}">
                  <a16:creationId xmlns:a16="http://schemas.microsoft.com/office/drawing/2014/main" id="{0FB98796-7CAC-4854-AB39-6DF399392B8B}"/>
                </a:ext>
              </a:extLst>
            </p:cNvPr>
            <p:cNvSpPr/>
            <p:nvPr userDrawn="1"/>
          </p:nvSpPr>
          <p:spPr>
            <a:xfrm>
              <a:off x="-3319415" y="4285990"/>
              <a:ext cx="2944682" cy="3236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preferred, crop the picture with 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under the same tab.</a:t>
              </a:r>
            </a:p>
          </p:txBody>
        </p:sp>
      </p:grpSp>
      <p:grpSp>
        <p:nvGrpSpPr>
          <p:cNvPr id="223" name="INSTRUCTION">
            <a:extLst>
              <a:ext uri="{FF2B5EF4-FFF2-40B4-BE49-F238E27FC236}">
                <a16:creationId xmlns:a16="http://schemas.microsoft.com/office/drawing/2014/main" id="{16F83DDB-71F8-4EF0-9781-C220015E0870}"/>
              </a:ext>
            </a:extLst>
          </p:cNvPr>
          <p:cNvGrpSpPr/>
          <p:nvPr userDrawn="1"/>
        </p:nvGrpSpPr>
        <p:grpSpPr>
          <a:xfrm>
            <a:off x="12383475" y="0"/>
            <a:ext cx="3593091" cy="4641338"/>
            <a:chOff x="-3786165" y="0"/>
            <a:chExt cx="3593091" cy="4641338"/>
          </a:xfrm>
        </p:grpSpPr>
        <p:sp>
          <p:nvSpPr>
            <p:cNvPr id="224" name="Rechthoek 435">
              <a:extLst>
                <a:ext uri="{FF2B5EF4-FFF2-40B4-BE49-F238E27FC236}">
                  <a16:creationId xmlns:a16="http://schemas.microsoft.com/office/drawing/2014/main" id="{E9065068-E052-4932-B150-FEAD9DA8F2F8}"/>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25" name="Ovaal 436">
              <a:extLst>
                <a:ext uri="{FF2B5EF4-FFF2-40B4-BE49-F238E27FC236}">
                  <a16:creationId xmlns:a16="http://schemas.microsoft.com/office/drawing/2014/main" id="{98F462CA-8290-402B-89F5-B712BA428E78}"/>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6" name="Rechthoek 437">
              <a:extLst>
                <a:ext uri="{FF2B5EF4-FFF2-40B4-BE49-F238E27FC236}">
                  <a16:creationId xmlns:a16="http://schemas.microsoft.com/office/drawing/2014/main" id="{C72F6464-3966-4170-A045-6FFC6E9D495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Bullet</a:t>
              </a:r>
            </a:p>
          </p:txBody>
        </p:sp>
        <p:sp>
          <p:nvSpPr>
            <p:cNvPr id="227" name="Ovaal 438">
              <a:extLst>
                <a:ext uri="{FF2B5EF4-FFF2-40B4-BE49-F238E27FC236}">
                  <a16:creationId xmlns:a16="http://schemas.microsoft.com/office/drawing/2014/main" id="{E860B6F0-26CA-4AB7-BBD9-CAB670061662}"/>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8" name="Rechthoek 439">
              <a:extLst>
                <a:ext uri="{FF2B5EF4-FFF2-40B4-BE49-F238E27FC236}">
                  <a16:creationId xmlns:a16="http://schemas.microsoft.com/office/drawing/2014/main" id="{06A0D4F9-9697-4D91-A1F1-66121CFF220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9" name="Rechthoek 440">
              <a:extLst>
                <a:ext uri="{FF2B5EF4-FFF2-40B4-BE49-F238E27FC236}">
                  <a16:creationId xmlns:a16="http://schemas.microsoft.com/office/drawing/2014/main" id="{600EAF82-DFDB-45FC-9371-B1C2ADC4ECD3}"/>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#1</a:t>
              </a:r>
            </a:p>
          </p:txBody>
        </p:sp>
        <p:sp>
          <p:nvSpPr>
            <p:cNvPr id="230" name="Ovaal 441">
              <a:extLst>
                <a:ext uri="{FF2B5EF4-FFF2-40B4-BE49-F238E27FC236}">
                  <a16:creationId xmlns:a16="http://schemas.microsoft.com/office/drawing/2014/main" id="{131F3B34-09DB-48B5-8E3D-E7B3FC2259A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1" name="Rechthoek 442">
              <a:extLst>
                <a:ext uri="{FF2B5EF4-FFF2-40B4-BE49-F238E27FC236}">
                  <a16:creationId xmlns:a16="http://schemas.microsoft.com/office/drawing/2014/main" id="{8A2F7108-BD1D-4CBB-BDAC-424D1E32BE6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539750" marR="0" lvl="0" indent="-17780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Sub-bullet #2</a:t>
              </a:r>
            </a:p>
          </p:txBody>
        </p:sp>
        <p:sp>
          <p:nvSpPr>
            <p:cNvPr id="232" name="Ovaal 443">
              <a:extLst>
                <a:ext uri="{FF2B5EF4-FFF2-40B4-BE49-F238E27FC236}">
                  <a16:creationId xmlns:a16="http://schemas.microsoft.com/office/drawing/2014/main" id="{BC6B1B8B-A841-4BCC-8A63-C766CD33B54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33" name="Rechthoek 444">
              <a:extLst>
                <a:ext uri="{FF2B5EF4-FFF2-40B4-BE49-F238E27FC236}">
                  <a16:creationId xmlns:a16="http://schemas.microsoft.com/office/drawing/2014/main" id="{25367444-0973-4FDC-9206-04BA5F338622}"/>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Default text</a:t>
              </a:r>
            </a:p>
          </p:txBody>
        </p:sp>
        <p:sp>
          <p:nvSpPr>
            <p:cNvPr id="234" name="Ovaal 445">
              <a:extLst>
                <a:ext uri="{FF2B5EF4-FFF2-40B4-BE49-F238E27FC236}">
                  <a16:creationId xmlns:a16="http://schemas.microsoft.com/office/drawing/2014/main" id="{DD023A88-98D5-4F0A-815E-C55E1BAA03E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35" name="Rechthoek 446">
              <a:extLst>
                <a:ext uri="{FF2B5EF4-FFF2-40B4-BE49-F238E27FC236}">
                  <a16:creationId xmlns:a16="http://schemas.microsoft.com/office/drawing/2014/main" id="{51E2FF9A-AD12-4EF0-90AB-EDBC6D6404B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#1</a:t>
              </a:r>
            </a:p>
          </p:txBody>
        </p:sp>
        <p:sp>
          <p:nvSpPr>
            <p:cNvPr id="236" name="Ovaal 447">
              <a:extLst>
                <a:ext uri="{FF2B5EF4-FFF2-40B4-BE49-F238E27FC236}">
                  <a16:creationId xmlns:a16="http://schemas.microsoft.com/office/drawing/2014/main" id="{75986F66-3498-4EFC-94CE-AA6C72386DA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7" name="Rechthoek 448">
              <a:extLst>
                <a:ext uri="{FF2B5EF4-FFF2-40B4-BE49-F238E27FC236}">
                  <a16:creationId xmlns:a16="http://schemas.microsoft.com/office/drawing/2014/main" id="{A20E075B-B3A6-4E3F-A5A9-3B94B4AA0DC3}"/>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Numeric bullet</a:t>
              </a:r>
            </a:p>
          </p:txBody>
        </p:sp>
        <p:sp>
          <p:nvSpPr>
            <p:cNvPr id="238" name="Ovaal 449">
              <a:extLst>
                <a:ext uri="{FF2B5EF4-FFF2-40B4-BE49-F238E27FC236}">
                  <a16:creationId xmlns:a16="http://schemas.microsoft.com/office/drawing/2014/main" id="{33E46289-469A-4D31-992A-2C8813A8152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39" name="Rechthoek 450">
              <a:extLst>
                <a:ext uri="{FF2B5EF4-FFF2-40B4-BE49-F238E27FC236}">
                  <a16:creationId xmlns:a16="http://schemas.microsoft.com/office/drawing/2014/main" id="{44817506-D35A-4820-BB06-00B8011BA90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2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Alphabetic bullet</a:t>
              </a:r>
            </a:p>
          </p:txBody>
        </p:sp>
        <p:sp>
          <p:nvSpPr>
            <p:cNvPr id="240" name="Ovaal 451">
              <a:extLst>
                <a:ext uri="{FF2B5EF4-FFF2-40B4-BE49-F238E27FC236}">
                  <a16:creationId xmlns:a16="http://schemas.microsoft.com/office/drawing/2014/main" id="{144BE645-BE0A-46DC-92F8-684F9CD4EC8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41" name="Rechthoek 452">
              <a:extLst>
                <a:ext uri="{FF2B5EF4-FFF2-40B4-BE49-F238E27FC236}">
                  <a16:creationId xmlns:a16="http://schemas.microsoft.com/office/drawing/2014/main" id="{4C135960-95D5-4B2F-80A0-5269BECBC8A0}"/>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Quote</a:t>
              </a:r>
            </a:p>
          </p:txBody>
        </p:sp>
        <p:sp>
          <p:nvSpPr>
            <p:cNvPr id="242" name="Ovaal 453">
              <a:extLst>
                <a:ext uri="{FF2B5EF4-FFF2-40B4-BE49-F238E27FC236}">
                  <a16:creationId xmlns:a16="http://schemas.microsoft.com/office/drawing/2014/main" id="{5647AC60-4419-4CC0-9875-77C730599B2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43" name="Rechthoek 454">
              <a:extLst>
                <a:ext uri="{FF2B5EF4-FFF2-40B4-BE49-F238E27FC236}">
                  <a16:creationId xmlns:a16="http://schemas.microsoft.com/office/drawing/2014/main" id="{47D396C3-F90C-4E86-93F2-8A0728B92DE6}"/>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6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Header #2</a:t>
              </a:r>
            </a:p>
          </p:txBody>
        </p:sp>
        <p:grpSp>
          <p:nvGrpSpPr>
            <p:cNvPr id="244" name="VOORBEELD">
              <a:extLst>
                <a:ext uri="{FF2B5EF4-FFF2-40B4-BE49-F238E27FC236}">
                  <a16:creationId xmlns:a16="http://schemas.microsoft.com/office/drawing/2014/main" id="{A3E82AB7-AA3F-4CDB-87B5-4895E109D76E}"/>
                </a:ext>
              </a:extLst>
            </p:cNvPr>
            <p:cNvGrpSpPr/>
            <p:nvPr userDrawn="1"/>
          </p:nvGrpSpPr>
          <p:grpSpPr>
            <a:xfrm>
              <a:off x="-3605171" y="458674"/>
              <a:ext cx="3234311" cy="558875"/>
              <a:chOff x="-3605171" y="458674"/>
              <a:chExt cx="3234311" cy="558875"/>
            </a:xfrm>
          </p:grpSpPr>
          <p:sp>
            <p:nvSpPr>
              <p:cNvPr id="245" name="Rechthoek 458">
                <a:extLst>
                  <a:ext uri="{FF2B5EF4-FFF2-40B4-BE49-F238E27FC236}">
                    <a16:creationId xmlns:a16="http://schemas.microsoft.com/office/drawing/2014/main" id="{33B03D8B-A6DF-4939-8DA8-246B0930D22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246" name="Rechthoek 459">
                <a:extLst>
                  <a:ext uri="{FF2B5EF4-FFF2-40B4-BE49-F238E27FC236}">
                    <a16:creationId xmlns:a16="http://schemas.microsoft.com/office/drawing/2014/main" id="{B92AB9E6-2467-4309-87EF-86A098B10294}"/>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247" name="Groep 460">
                <a:extLst>
                  <a:ext uri="{FF2B5EF4-FFF2-40B4-BE49-F238E27FC236}">
                    <a16:creationId xmlns:a16="http://schemas.microsoft.com/office/drawing/2014/main" id="{9D6ACA1F-60BB-47E0-81E8-4CFAB6199AE9}"/>
                  </a:ext>
                </a:extLst>
              </p:cNvPr>
              <p:cNvGrpSpPr/>
              <p:nvPr userDrawn="1"/>
            </p:nvGrpSpPr>
            <p:grpSpPr>
              <a:xfrm>
                <a:off x="-3386247" y="830871"/>
                <a:ext cx="139423" cy="109566"/>
                <a:chOff x="-2866744" y="827071"/>
                <a:chExt cx="168701" cy="132575"/>
              </a:xfrm>
            </p:grpSpPr>
            <p:grpSp>
              <p:nvGrpSpPr>
                <p:cNvPr id="278" name="Groep 491">
                  <a:extLst>
                    <a:ext uri="{FF2B5EF4-FFF2-40B4-BE49-F238E27FC236}">
                      <a16:creationId xmlns:a16="http://schemas.microsoft.com/office/drawing/2014/main" id="{EA6A789D-C530-4B5C-B3D3-04B43EEA6C56}"/>
                    </a:ext>
                  </a:extLst>
                </p:cNvPr>
                <p:cNvGrpSpPr/>
                <p:nvPr userDrawn="1"/>
              </p:nvGrpSpPr>
              <p:grpSpPr>
                <a:xfrm>
                  <a:off x="-2866744" y="827071"/>
                  <a:ext cx="168701" cy="132575"/>
                  <a:chOff x="-2866744" y="827071"/>
                  <a:chExt cx="168701" cy="132575"/>
                </a:xfrm>
              </p:grpSpPr>
              <p:cxnSp>
                <p:nvCxnSpPr>
                  <p:cNvPr id="280" name="Rechte verbindingslijn 493">
                    <a:extLst>
                      <a:ext uri="{FF2B5EF4-FFF2-40B4-BE49-F238E27FC236}">
                        <a16:creationId xmlns:a16="http://schemas.microsoft.com/office/drawing/2014/main" id="{6CC5C07E-7C4E-40B5-98C8-3659B1DB1D1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1" name="Rechte verbindingslijn 494">
                    <a:extLst>
                      <a:ext uri="{FF2B5EF4-FFF2-40B4-BE49-F238E27FC236}">
                        <a16:creationId xmlns:a16="http://schemas.microsoft.com/office/drawing/2014/main" id="{B8B0DE86-8E45-4CA5-8392-291BFEA38BD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2" name="Rechte verbindingslijn 495">
                    <a:extLst>
                      <a:ext uri="{FF2B5EF4-FFF2-40B4-BE49-F238E27FC236}">
                        <a16:creationId xmlns:a16="http://schemas.microsoft.com/office/drawing/2014/main" id="{9CFFC109-32E4-4001-9206-0360DA7C938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3" name="Rechte verbindingslijn 496">
                    <a:extLst>
                      <a:ext uri="{FF2B5EF4-FFF2-40B4-BE49-F238E27FC236}">
                        <a16:creationId xmlns:a16="http://schemas.microsoft.com/office/drawing/2014/main" id="{1048CB5C-74A4-43AA-83C4-D78C3EA6166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4" name="Rechte verbindingslijn 497">
                    <a:extLst>
                      <a:ext uri="{FF2B5EF4-FFF2-40B4-BE49-F238E27FC236}">
                        <a16:creationId xmlns:a16="http://schemas.microsoft.com/office/drawing/2014/main" id="{3719B2DE-15F2-4524-9C88-6E826561EFB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9" name="Pijl: rechts 492">
                  <a:extLst>
                    <a:ext uri="{FF2B5EF4-FFF2-40B4-BE49-F238E27FC236}">
                      <a16:creationId xmlns:a16="http://schemas.microsoft.com/office/drawing/2014/main" id="{BDFA2AB3-BD20-48BB-A943-9CDAB97C33F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48" name="Groep 461">
                <a:extLst>
                  <a:ext uri="{FF2B5EF4-FFF2-40B4-BE49-F238E27FC236}">
                    <a16:creationId xmlns:a16="http://schemas.microsoft.com/office/drawing/2014/main" id="{186D4F61-B50D-4DF6-A92C-91E382ECFCD4}"/>
                  </a:ext>
                </a:extLst>
              </p:cNvPr>
              <p:cNvGrpSpPr/>
              <p:nvPr userDrawn="1"/>
            </p:nvGrpSpPr>
            <p:grpSpPr>
              <a:xfrm>
                <a:off x="-3605171" y="830871"/>
                <a:ext cx="139423" cy="109566"/>
                <a:chOff x="-2866744" y="518074"/>
                <a:chExt cx="168701" cy="132575"/>
              </a:xfrm>
            </p:grpSpPr>
            <p:grpSp>
              <p:nvGrpSpPr>
                <p:cNvPr id="271" name="Groep 484">
                  <a:extLst>
                    <a:ext uri="{FF2B5EF4-FFF2-40B4-BE49-F238E27FC236}">
                      <a16:creationId xmlns:a16="http://schemas.microsoft.com/office/drawing/2014/main" id="{D69BEC3D-D726-4AC5-BC64-4C309BB4440A}"/>
                    </a:ext>
                  </a:extLst>
                </p:cNvPr>
                <p:cNvGrpSpPr/>
                <p:nvPr userDrawn="1"/>
              </p:nvGrpSpPr>
              <p:grpSpPr>
                <a:xfrm>
                  <a:off x="-2866744" y="518074"/>
                  <a:ext cx="168701" cy="132575"/>
                  <a:chOff x="-2866744" y="518074"/>
                  <a:chExt cx="168701" cy="132575"/>
                </a:xfrm>
              </p:grpSpPr>
              <p:cxnSp>
                <p:nvCxnSpPr>
                  <p:cNvPr id="273" name="Rechte verbindingslijn 486">
                    <a:extLst>
                      <a:ext uri="{FF2B5EF4-FFF2-40B4-BE49-F238E27FC236}">
                        <a16:creationId xmlns:a16="http://schemas.microsoft.com/office/drawing/2014/main" id="{6D2B5967-84D8-4AD9-BE46-C5B8E6045AF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4" name="Rechte verbindingslijn 487">
                    <a:extLst>
                      <a:ext uri="{FF2B5EF4-FFF2-40B4-BE49-F238E27FC236}">
                        <a16:creationId xmlns:a16="http://schemas.microsoft.com/office/drawing/2014/main" id="{82D70E0A-0AD2-4AAC-B161-71CF84F1355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5" name="Rechte verbindingslijn 488">
                    <a:extLst>
                      <a:ext uri="{FF2B5EF4-FFF2-40B4-BE49-F238E27FC236}">
                        <a16:creationId xmlns:a16="http://schemas.microsoft.com/office/drawing/2014/main" id="{B3E215B5-4E5A-4D9A-858E-85BDF00495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76" name="Rechte verbindingslijn 489">
                    <a:extLst>
                      <a:ext uri="{FF2B5EF4-FFF2-40B4-BE49-F238E27FC236}">
                        <a16:creationId xmlns:a16="http://schemas.microsoft.com/office/drawing/2014/main" id="{19ED74A1-E3BA-4293-B9EF-26CD1FBC653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77" name="Rechte verbindingslijn 490">
                    <a:extLst>
                      <a:ext uri="{FF2B5EF4-FFF2-40B4-BE49-F238E27FC236}">
                        <a16:creationId xmlns:a16="http://schemas.microsoft.com/office/drawing/2014/main" id="{7F3C4209-F0D4-4416-AFAD-55D51819B2C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2" name="Pijl: rechts 485">
                  <a:extLst>
                    <a:ext uri="{FF2B5EF4-FFF2-40B4-BE49-F238E27FC236}">
                      <a16:creationId xmlns:a16="http://schemas.microsoft.com/office/drawing/2014/main" id="{23FEDE7D-8EB3-4D73-ACA0-B6AC9E54963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249" name="Rechte verbindingslijn 462">
                <a:extLst>
                  <a:ext uri="{FF2B5EF4-FFF2-40B4-BE49-F238E27FC236}">
                    <a16:creationId xmlns:a16="http://schemas.microsoft.com/office/drawing/2014/main" id="{10123474-937D-4E3D-867D-F4F6277E76E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0" name="Rechte verbindingslijn 463">
                <a:extLst>
                  <a:ext uri="{FF2B5EF4-FFF2-40B4-BE49-F238E27FC236}">
                    <a16:creationId xmlns:a16="http://schemas.microsoft.com/office/drawing/2014/main" id="{A25D9C06-F5B8-4901-B6EA-9F087E2D1B8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1" name="Rechthoek 464">
                <a:extLst>
                  <a:ext uri="{FF2B5EF4-FFF2-40B4-BE49-F238E27FC236}">
                    <a16:creationId xmlns:a16="http://schemas.microsoft.com/office/drawing/2014/main" id="{21A7DB24-DF88-4CF2-AC02-392DD275E52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52" name="Rechthoek 465">
                <a:extLst>
                  <a:ext uri="{FF2B5EF4-FFF2-40B4-BE49-F238E27FC236}">
                    <a16:creationId xmlns:a16="http://schemas.microsoft.com/office/drawing/2014/main" id="{3C5BEE8E-8485-47A6-A6E7-D4B47E61502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53" name="Groep 466">
                <a:extLst>
                  <a:ext uri="{FF2B5EF4-FFF2-40B4-BE49-F238E27FC236}">
                    <a16:creationId xmlns:a16="http://schemas.microsoft.com/office/drawing/2014/main" id="{EDBE60FD-0004-482B-A25A-4742E93D20E5}"/>
                  </a:ext>
                </a:extLst>
              </p:cNvPr>
              <p:cNvGrpSpPr/>
              <p:nvPr userDrawn="1"/>
            </p:nvGrpSpPr>
            <p:grpSpPr>
              <a:xfrm>
                <a:off x="-2916763" y="769168"/>
                <a:ext cx="268738" cy="248381"/>
                <a:chOff x="-2916763" y="769168"/>
                <a:chExt cx="268738" cy="248381"/>
              </a:xfrm>
            </p:grpSpPr>
            <p:sp>
              <p:nvSpPr>
                <p:cNvPr id="263" name="Rechthoek 476">
                  <a:extLst>
                    <a:ext uri="{FF2B5EF4-FFF2-40B4-BE49-F238E27FC236}">
                      <a16:creationId xmlns:a16="http://schemas.microsoft.com/office/drawing/2014/main" id="{BF7731A5-2B5A-4B2D-9494-B5C24C68976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64" name="Groep 477">
                  <a:extLst>
                    <a:ext uri="{FF2B5EF4-FFF2-40B4-BE49-F238E27FC236}">
                      <a16:creationId xmlns:a16="http://schemas.microsoft.com/office/drawing/2014/main" id="{AA617D5F-0EE1-44A2-8294-F91145F1EF8F}"/>
                    </a:ext>
                  </a:extLst>
                </p:cNvPr>
                <p:cNvGrpSpPr/>
                <p:nvPr userDrawn="1"/>
              </p:nvGrpSpPr>
              <p:grpSpPr>
                <a:xfrm>
                  <a:off x="-2866744" y="827071"/>
                  <a:ext cx="168701" cy="132575"/>
                  <a:chOff x="-2866744" y="827071"/>
                  <a:chExt cx="168701" cy="132575"/>
                </a:xfrm>
              </p:grpSpPr>
              <p:cxnSp>
                <p:nvCxnSpPr>
                  <p:cNvPr id="266" name="Rechte verbindingslijn 479">
                    <a:extLst>
                      <a:ext uri="{FF2B5EF4-FFF2-40B4-BE49-F238E27FC236}">
                        <a16:creationId xmlns:a16="http://schemas.microsoft.com/office/drawing/2014/main" id="{8DCB33DD-0306-4598-B862-0E86D630A41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7" name="Rechte verbindingslijn 480">
                    <a:extLst>
                      <a:ext uri="{FF2B5EF4-FFF2-40B4-BE49-F238E27FC236}">
                        <a16:creationId xmlns:a16="http://schemas.microsoft.com/office/drawing/2014/main" id="{48F630C7-5920-4E52-BC8E-6B4FCE74760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68" name="Rechte verbindingslijn 481">
                    <a:extLst>
                      <a:ext uri="{FF2B5EF4-FFF2-40B4-BE49-F238E27FC236}">
                        <a16:creationId xmlns:a16="http://schemas.microsoft.com/office/drawing/2014/main" id="{559F2FAC-45FE-45EF-84A0-631ED154E60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69" name="Rechte verbindingslijn 482">
                    <a:extLst>
                      <a:ext uri="{FF2B5EF4-FFF2-40B4-BE49-F238E27FC236}">
                        <a16:creationId xmlns:a16="http://schemas.microsoft.com/office/drawing/2014/main" id="{710956F2-E23F-4552-B7A9-D244150FA9A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0" name="Rechte verbindingslijn 483">
                    <a:extLst>
                      <a:ext uri="{FF2B5EF4-FFF2-40B4-BE49-F238E27FC236}">
                        <a16:creationId xmlns:a16="http://schemas.microsoft.com/office/drawing/2014/main" id="{3B50F992-8A90-4636-8FB9-23217FF1ACC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5" name="Pijl: rechts 478">
                  <a:extLst>
                    <a:ext uri="{FF2B5EF4-FFF2-40B4-BE49-F238E27FC236}">
                      <a16:creationId xmlns:a16="http://schemas.microsoft.com/office/drawing/2014/main" id="{253E1BDC-22E2-4E27-9AC3-7E47DAE0B9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54" name="Groep 467">
                <a:extLst>
                  <a:ext uri="{FF2B5EF4-FFF2-40B4-BE49-F238E27FC236}">
                    <a16:creationId xmlns:a16="http://schemas.microsoft.com/office/drawing/2014/main" id="{5AFEA6BE-D8EF-4CEA-93F1-29B7F92DEBE2}"/>
                  </a:ext>
                </a:extLst>
              </p:cNvPr>
              <p:cNvGrpSpPr/>
              <p:nvPr userDrawn="1"/>
            </p:nvGrpSpPr>
            <p:grpSpPr>
              <a:xfrm>
                <a:off x="-2916763" y="460171"/>
                <a:ext cx="268738" cy="248381"/>
                <a:chOff x="-2916763" y="460171"/>
                <a:chExt cx="268738" cy="248381"/>
              </a:xfrm>
            </p:grpSpPr>
            <p:sp>
              <p:nvSpPr>
                <p:cNvPr id="255" name="Rechthoek 468">
                  <a:extLst>
                    <a:ext uri="{FF2B5EF4-FFF2-40B4-BE49-F238E27FC236}">
                      <a16:creationId xmlns:a16="http://schemas.microsoft.com/office/drawing/2014/main" id="{89B09489-5408-4179-B06F-62B9A6250380}"/>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256" name="Groep 469">
                  <a:extLst>
                    <a:ext uri="{FF2B5EF4-FFF2-40B4-BE49-F238E27FC236}">
                      <a16:creationId xmlns:a16="http://schemas.microsoft.com/office/drawing/2014/main" id="{F41B4419-D9BD-4279-94CA-69B2D431A50B}"/>
                    </a:ext>
                  </a:extLst>
                </p:cNvPr>
                <p:cNvGrpSpPr/>
                <p:nvPr userDrawn="1"/>
              </p:nvGrpSpPr>
              <p:grpSpPr>
                <a:xfrm>
                  <a:off x="-2866744" y="518074"/>
                  <a:ext cx="168701" cy="132575"/>
                  <a:chOff x="-2866744" y="518074"/>
                  <a:chExt cx="168701" cy="132575"/>
                </a:xfrm>
              </p:grpSpPr>
              <p:cxnSp>
                <p:nvCxnSpPr>
                  <p:cNvPr id="258" name="Rechte verbindingslijn 471">
                    <a:extLst>
                      <a:ext uri="{FF2B5EF4-FFF2-40B4-BE49-F238E27FC236}">
                        <a16:creationId xmlns:a16="http://schemas.microsoft.com/office/drawing/2014/main" id="{80339BA8-A341-46FD-8E87-2633E2ADEAC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59" name="Rechte verbindingslijn 472">
                    <a:extLst>
                      <a:ext uri="{FF2B5EF4-FFF2-40B4-BE49-F238E27FC236}">
                        <a16:creationId xmlns:a16="http://schemas.microsoft.com/office/drawing/2014/main" id="{39441CAF-5622-426C-A6B9-00A3BF1ECFB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0" name="Rechte verbindingslijn 473">
                    <a:extLst>
                      <a:ext uri="{FF2B5EF4-FFF2-40B4-BE49-F238E27FC236}">
                        <a16:creationId xmlns:a16="http://schemas.microsoft.com/office/drawing/2014/main" id="{FD8E75BC-1D0E-4734-9A62-0C06FE0F8FC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1" name="Rechte verbindingslijn 474">
                    <a:extLst>
                      <a:ext uri="{FF2B5EF4-FFF2-40B4-BE49-F238E27FC236}">
                        <a16:creationId xmlns:a16="http://schemas.microsoft.com/office/drawing/2014/main" id="{9EE72EE4-4094-4ED6-B1D8-8EF90CF65E1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2" name="Rechte verbindingslijn 475">
                    <a:extLst>
                      <a:ext uri="{FF2B5EF4-FFF2-40B4-BE49-F238E27FC236}">
                        <a16:creationId xmlns:a16="http://schemas.microsoft.com/office/drawing/2014/main" id="{7144FBBA-76BC-4285-B0AF-85B70248E78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57" name="Pijl: rechts 470">
                  <a:extLst>
                    <a:ext uri="{FF2B5EF4-FFF2-40B4-BE49-F238E27FC236}">
                      <a16:creationId xmlns:a16="http://schemas.microsoft.com/office/drawing/2014/main" id="{0E95063F-E938-4C42-9D66-AD8D3073ED6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02786666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NoSubheadingTex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23392" y="548682"/>
            <a:ext cx="10944075" cy="576065"/>
          </a:xfrm>
          <a:prstGeom prst="rect">
            <a:avLst/>
          </a:prstGeom>
        </p:spPr>
        <p:txBody>
          <a:bodyPr/>
          <a:lstStyle>
            <a:lvl1pPr algn="l">
              <a:defRPr sz="2600" b="0">
                <a:solidFill>
                  <a:srgbClr val="505150"/>
                </a:solidFill>
                <a:latin typeface="+mj-lt"/>
                <a:cs typeface="Arial" pitchFamily="34" charset="0"/>
              </a:defRPr>
            </a:lvl1pPr>
          </a:lstStyle>
          <a:p>
            <a:r>
              <a:rPr lang="nl-NL" err="1"/>
              <a:t>Heading</a:t>
            </a:r>
            <a:endParaRPr lang="nl-NL"/>
          </a:p>
        </p:txBody>
      </p:sp>
      <p:sp>
        <p:nvSpPr>
          <p:cNvPr id="7" name="Tijdelijke aanduiding voor tekst 2"/>
          <p:cNvSpPr>
            <a:spLocks noGrp="1"/>
          </p:cNvSpPr>
          <p:nvPr>
            <p:ph idx="1" hasCustomPrompt="1"/>
          </p:nvPr>
        </p:nvSpPr>
        <p:spPr>
          <a:xfrm>
            <a:off x="624000" y="1196753"/>
            <a:ext cx="10984160" cy="4392490"/>
          </a:xfrm>
          <a:prstGeom prst="rect">
            <a:avLst/>
          </a:prstGeom>
        </p:spPr>
        <p:txBody>
          <a:bodyPr vert="horz" lIns="91440" tIns="45720" rIns="91440" bIns="45720" rtlCol="0">
            <a:noAutofit/>
          </a:bodyPr>
          <a:lstStyle>
            <a:lvl1pPr marL="292100" marR="0" indent="-292100" algn="l" defTabSz="914400" rtl="0" eaLnBrk="1" fontAlgn="auto" latinLnBrk="0" hangingPunct="1">
              <a:lnSpc>
                <a:spcPct val="120000"/>
              </a:lnSpc>
              <a:spcBef>
                <a:spcPct val="20000"/>
              </a:spcBef>
              <a:spcAft>
                <a:spcPts val="0"/>
              </a:spcAft>
              <a:buClr>
                <a:srgbClr val="8CBE4F"/>
              </a:buClr>
              <a:buSzPct val="100000"/>
              <a:buFont typeface="Wingdings" panose="05000000000000000000" pitchFamily="2" charset="2"/>
              <a:buChar char="n"/>
              <a:tabLst/>
              <a:defRPr sz="2000" b="0" baseline="0">
                <a:solidFill>
                  <a:srgbClr val="505150"/>
                </a:solidFill>
                <a:latin typeface="+mn-lt"/>
                <a:cs typeface="Arial" pitchFamily="34" charset="0"/>
              </a:defRPr>
            </a:lvl1pPr>
            <a:lvl2pPr marL="584200" indent="-292100" algn="l">
              <a:lnSpc>
                <a:spcPct val="120000"/>
              </a:lnSpc>
              <a:spcBef>
                <a:spcPts val="0"/>
              </a:spcBef>
              <a:buClr>
                <a:srgbClr val="8CBE4F"/>
              </a:buClr>
              <a:buSzPct val="100000"/>
              <a:buFont typeface="Wingdings" panose="05000000000000000000" pitchFamily="2" charset="2"/>
              <a:buChar char="n"/>
              <a:defRPr sz="2000" b="0" baseline="0">
                <a:ln>
                  <a:noFill/>
                </a:ln>
                <a:solidFill>
                  <a:srgbClr val="505150"/>
                </a:solidFill>
                <a:latin typeface="+mn-lt"/>
                <a:cs typeface="Arial" pitchFamily="34" charset="0"/>
              </a:defRPr>
            </a:lvl2pPr>
            <a:lvl3pPr marL="876300" indent="-292100" algn="l">
              <a:lnSpc>
                <a:spcPct val="120000"/>
              </a:lnSpc>
              <a:spcBef>
                <a:spcPts val="0"/>
              </a:spcBef>
              <a:buClr>
                <a:srgbClr val="8CBE4F"/>
              </a:buClr>
              <a:buFont typeface="Wingdings" panose="05000000000000000000" pitchFamily="2" charset="2"/>
              <a:buChar char="n"/>
              <a:defRPr sz="2000" b="0">
                <a:solidFill>
                  <a:srgbClr val="505150"/>
                </a:solidFill>
                <a:latin typeface="+mn-lt"/>
                <a:cs typeface="Arial" pitchFamily="34" charset="0"/>
              </a:defRPr>
            </a:lvl3pPr>
            <a:lvl4pPr marL="1168400" indent="-292100" algn="l">
              <a:buClr>
                <a:srgbClr val="8CBE4F"/>
              </a:buClr>
              <a:buFont typeface="Wingdings" panose="05000000000000000000" pitchFamily="2" charset="2"/>
              <a:buChar char="n"/>
              <a:defRPr baseline="0">
                <a:solidFill>
                  <a:srgbClr val="505150"/>
                </a:solidFill>
                <a:latin typeface="+mn-lt"/>
                <a:cs typeface="Arial" panose="020B0604020202020204" pitchFamily="34" charset="0"/>
              </a:defRPr>
            </a:lvl4pPr>
            <a:lvl5pPr marL="1460500" indent="-292100" algn="l">
              <a:buClr>
                <a:srgbClr val="8CBE4F"/>
              </a:buClr>
              <a:buFont typeface="Wingdings" panose="05000000000000000000" pitchFamily="2" charset="2"/>
              <a:buChar char="n"/>
              <a:defRPr baseline="0">
                <a:solidFill>
                  <a:srgbClr val="505150"/>
                </a:solidFill>
                <a:latin typeface="+mn-lt"/>
                <a:cs typeface="Arial" panose="020B0604020202020204" pitchFamily="34" charset="0"/>
              </a:defRPr>
            </a:lvl5pPr>
          </a:lstStyle>
          <a:p>
            <a:pPr lvl="0"/>
            <a:r>
              <a:rPr lang="en-US"/>
              <a:t>Click to add text</a:t>
            </a:r>
          </a:p>
          <a:p>
            <a:pPr lvl="1"/>
            <a:r>
              <a:rPr lang="en-US"/>
              <a:t>Click to add text</a:t>
            </a:r>
          </a:p>
          <a:p>
            <a:pPr lvl="2"/>
            <a:r>
              <a:rPr lang="en-US"/>
              <a:t>Click to add text</a:t>
            </a:r>
          </a:p>
          <a:p>
            <a:pPr lvl="3"/>
            <a:r>
              <a:rPr lang="en-US"/>
              <a:t>Click to add text</a:t>
            </a:r>
          </a:p>
          <a:p>
            <a:pPr lvl="4"/>
            <a:r>
              <a:rPr lang="en-US"/>
              <a:t>Click to add text</a:t>
            </a:r>
          </a:p>
          <a:p>
            <a:pPr marL="270000" marR="0" lvl="0" indent="-270000" algn="l" defTabSz="914400" rtl="0" eaLnBrk="1" fontAlgn="auto" latinLnBrk="0" hangingPunct="1">
              <a:lnSpc>
                <a:spcPct val="120000"/>
              </a:lnSpc>
              <a:spcBef>
                <a:spcPct val="20000"/>
              </a:spcBef>
              <a:spcAft>
                <a:spcPts val="0"/>
              </a:spcAft>
              <a:buClr>
                <a:srgbClr val="EE7D11"/>
              </a:buClr>
              <a:buSzPct val="100000"/>
              <a:buFont typeface="Wingdings" panose="05000000000000000000" pitchFamily="2" charset="2"/>
              <a:buNone/>
              <a:tabLst/>
            </a:pPr>
            <a:r>
              <a:rPr lang="en-US"/>
              <a:t>Click to add text</a:t>
            </a:r>
          </a:p>
        </p:txBody>
      </p:sp>
      <p:sp>
        <p:nvSpPr>
          <p:cNvPr id="8" name="Tijdelijke aanduiding voor voettekst 20"/>
          <p:cNvSpPr>
            <a:spLocks noGrp="1"/>
          </p:cNvSpPr>
          <p:nvPr>
            <p:ph type="ftr" sz="quarter" idx="3"/>
          </p:nvPr>
        </p:nvSpPr>
        <p:spPr>
          <a:xfrm>
            <a:off x="1631504" y="6309322"/>
            <a:ext cx="9976656" cy="366183"/>
          </a:xfrm>
          <a:prstGeom prst="rect">
            <a:avLst/>
          </a:prstGeom>
        </p:spPr>
        <p:txBody>
          <a:bodyPr/>
          <a:lstStyle>
            <a:lvl1pPr marL="292100" indent="-292100" algn="r">
              <a:defRPr sz="1000" baseline="0">
                <a:solidFill>
                  <a:srgbClr val="505150"/>
                </a:solidFill>
                <a:latin typeface="Montserrat Light" panose="00000400000000000000" pitchFamily="2" charset="0"/>
                <a:cs typeface="Arial" panose="020B0604020202020204" pitchFamily="34" charset="0"/>
              </a:defRPr>
            </a:lvl1pPr>
          </a:lstStyle>
          <a:p>
            <a:r>
              <a:rPr lang="en-US"/>
              <a:t>Building and designing data architectures</a:t>
            </a:r>
            <a:endParaRPr lang="nl-NL"/>
          </a:p>
        </p:txBody>
      </p:sp>
      <p:sp>
        <p:nvSpPr>
          <p:cNvPr id="9" name="Tijdelijke aanduiding voor dianummer 21"/>
          <p:cNvSpPr>
            <a:spLocks noGrp="1"/>
          </p:cNvSpPr>
          <p:nvPr>
            <p:ph type="sldNum" sz="quarter" idx="4"/>
          </p:nvPr>
        </p:nvSpPr>
        <p:spPr>
          <a:xfrm>
            <a:off x="623393" y="6309322"/>
            <a:ext cx="864096" cy="366183"/>
          </a:xfrm>
          <a:prstGeom prst="rect">
            <a:avLst/>
          </a:prstGeom>
        </p:spPr>
        <p:txBody>
          <a:bodyPr/>
          <a:lstStyle>
            <a:lvl1pPr>
              <a:defRPr sz="1000">
                <a:solidFill>
                  <a:srgbClr val="505150"/>
                </a:solidFill>
                <a:latin typeface="+mn-lt"/>
                <a:cs typeface="Arial" panose="020B0604020202020204" pitchFamily="34" charset="0"/>
              </a:defRPr>
            </a:lvl1pPr>
          </a:lstStyle>
          <a:p>
            <a:fld id="{92BF6679-0BEE-49C9-BF2B-A3F77A72213C}" type="slidenum">
              <a:rPr lang="nl-NL" smtClean="0"/>
              <a:pPr/>
              <a:t>‹nr.›</a:t>
            </a:fld>
            <a:endParaRPr lang="nl-NL"/>
          </a:p>
        </p:txBody>
      </p:sp>
    </p:spTree>
    <p:extLst>
      <p:ext uri="{BB962C8B-B14F-4D97-AF65-F5344CB8AC3E}">
        <p14:creationId xmlns:p14="http://schemas.microsoft.com/office/powerpoint/2010/main" val="929764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Building and designing data architectures</a:t>
            </a:r>
            <a:endParaRPr lang="nl-NL"/>
          </a:p>
        </p:txBody>
      </p:sp>
      <p:sp>
        <p:nvSpPr>
          <p:cNvPr id="3" name="Slide Number Placeholder 2"/>
          <p:cNvSpPr>
            <a:spLocks noGrp="1"/>
          </p:cNvSpPr>
          <p:nvPr>
            <p:ph type="sldNum" sz="quarter" idx="11"/>
          </p:nvPr>
        </p:nvSpPr>
        <p:spPr/>
        <p:txBody>
          <a:bodyPr/>
          <a:lstStyle/>
          <a:p>
            <a:fld id="{92BF6679-0BEE-49C9-BF2B-A3F77A72213C}" type="slidenum">
              <a:rPr lang="nl-NL" smtClean="0"/>
              <a:pPr/>
              <a:t>‹nr.›</a:t>
            </a:fld>
            <a:endParaRPr lang="nl-NL"/>
          </a:p>
        </p:txBody>
      </p:sp>
    </p:spTree>
    <p:extLst>
      <p:ext uri="{BB962C8B-B14F-4D97-AF65-F5344CB8AC3E}">
        <p14:creationId xmlns:p14="http://schemas.microsoft.com/office/powerpoint/2010/main" val="1256072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Image (wide)">
    <p:spTree>
      <p:nvGrpSpPr>
        <p:cNvPr id="1" name=""/>
        <p:cNvGrpSpPr/>
        <p:nvPr/>
      </p:nvGrpSpPr>
      <p:grpSpPr>
        <a:xfrm>
          <a:off x="0" y="0"/>
          <a:ext cx="0" cy="0"/>
          <a:chOff x="0" y="0"/>
          <a:chExt cx="0" cy="0"/>
        </a:xfrm>
      </p:grpSpPr>
      <p:sp>
        <p:nvSpPr>
          <p:cNvPr id="15" name="Tekstvak 14"/>
          <p:cNvSpPr txBox="1"/>
          <p:nvPr userDrawn="1"/>
        </p:nvSpPr>
        <p:spPr>
          <a:xfrm>
            <a:off x="0" y="-521614"/>
            <a:ext cx="3503712" cy="469107"/>
          </a:xfrm>
          <a:prstGeom prst="rect">
            <a:avLst/>
          </a:prstGeom>
          <a:noFill/>
        </p:spPr>
        <p:txBody>
          <a:bodyPr wrap="square" lIns="121902" tIns="60952" rIns="121902" bIns="60952" rtlCol="0" anchor="b">
            <a:noAutofit/>
          </a:bodyPr>
          <a:lstStyle/>
          <a:p>
            <a:r>
              <a:rPr lang="nl-NL" sz="1300" b="1">
                <a:solidFill>
                  <a:srgbClr val="003076"/>
                </a:solidFill>
              </a:rPr>
              <a:t>Afbeelding + Titel</a:t>
            </a:r>
          </a:p>
        </p:txBody>
      </p:sp>
      <p:sp>
        <p:nvSpPr>
          <p:cNvPr id="6" name="Tijdelijke aanduiding voor datum 3"/>
          <p:cNvSpPr>
            <a:spLocks noGrp="1"/>
          </p:cNvSpPr>
          <p:nvPr>
            <p:ph type="dt" sz="half" idx="2"/>
          </p:nvPr>
        </p:nvSpPr>
        <p:spPr>
          <a:xfrm>
            <a:off x="1523607" y="6236033"/>
            <a:ext cx="2744073" cy="365125"/>
          </a:xfrm>
          <a:prstGeom prst="rect">
            <a:avLst/>
          </a:prstGeom>
        </p:spPr>
        <p:txBody>
          <a:bodyPr vert="horz" lIns="0" tIns="0" rIns="0" bIns="0" rtlCol="0" anchor="ctr"/>
          <a:lstStyle>
            <a:lvl1pPr algn="l">
              <a:defRPr sz="1100">
                <a:solidFill>
                  <a:schemeClr val="tx2"/>
                </a:solidFill>
              </a:defRPr>
            </a:lvl1pPr>
          </a:lstStyle>
          <a:p>
            <a:r>
              <a:rPr lang="en-US"/>
              <a:t> </a:t>
            </a:r>
            <a:endParaRPr lang="en-GB"/>
          </a:p>
        </p:txBody>
      </p:sp>
      <p:sp>
        <p:nvSpPr>
          <p:cNvPr id="7" name="Tijdelijke aanduiding voor voettekst 4"/>
          <p:cNvSpPr>
            <a:spLocks noGrp="1"/>
          </p:cNvSpPr>
          <p:nvPr>
            <p:ph type="ftr" sz="quarter" idx="3"/>
          </p:nvPr>
        </p:nvSpPr>
        <p:spPr>
          <a:xfrm>
            <a:off x="769428" y="6199937"/>
            <a:ext cx="813880" cy="365125"/>
          </a:xfrm>
          <a:prstGeom prst="rect">
            <a:avLst/>
          </a:prstGeom>
        </p:spPr>
        <p:txBody>
          <a:bodyPr vert="horz" lIns="0" tIns="0" rIns="0" bIns="0" rtlCol="0" anchor="ctr"/>
          <a:lstStyle>
            <a:lvl1pPr algn="ctr">
              <a:defRPr sz="1799">
                <a:solidFill>
                  <a:schemeClr val="tx2"/>
                </a:solidFill>
                <a:latin typeface="Arial Narrow" panose="020B0606020202030204" pitchFamily="34" charset="0"/>
              </a:defRPr>
            </a:lvl1pPr>
          </a:lstStyle>
          <a:p>
            <a:r>
              <a:rPr lang="en-US"/>
              <a:t>Building and designing data architectures</a:t>
            </a:r>
            <a:endParaRPr lang="en-GB"/>
          </a:p>
        </p:txBody>
      </p:sp>
      <p:sp>
        <p:nvSpPr>
          <p:cNvPr id="8" name="Tijdelijke aanduiding voor dianummer 5"/>
          <p:cNvSpPr>
            <a:spLocks noGrp="1"/>
          </p:cNvSpPr>
          <p:nvPr>
            <p:ph type="sldNum" sz="quarter" idx="4"/>
          </p:nvPr>
        </p:nvSpPr>
        <p:spPr>
          <a:xfrm>
            <a:off x="288689" y="6236033"/>
            <a:ext cx="540444" cy="365125"/>
          </a:xfrm>
          <a:prstGeom prst="rect">
            <a:avLst/>
          </a:prstGeom>
        </p:spPr>
        <p:txBody>
          <a:bodyPr vert="horz" lIns="0" tIns="0" rIns="0" bIns="0" rtlCol="0" anchor="ctr"/>
          <a:lstStyle>
            <a:lvl1pPr algn="r">
              <a:defRPr sz="1100">
                <a:solidFill>
                  <a:schemeClr val="tx2"/>
                </a:solidFill>
              </a:defRPr>
            </a:lvl1pPr>
          </a:lstStyle>
          <a:p>
            <a:fld id="{534B5F9C-CFE5-4EC6-9BBB-664E2F56B033}" type="slidenum">
              <a:rPr lang="en-GB" smtClean="0"/>
              <a:pPr/>
              <a:t>‹nr.›</a:t>
            </a:fld>
            <a:endParaRPr lang="en-GB"/>
          </a:p>
        </p:txBody>
      </p:sp>
    </p:spTree>
    <p:extLst>
      <p:ext uri="{BB962C8B-B14F-4D97-AF65-F5344CB8AC3E}">
        <p14:creationId xmlns:p14="http://schemas.microsoft.com/office/powerpoint/2010/main" val="282184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Heading + sub + footer">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23392" y="548682"/>
            <a:ext cx="10944075" cy="576065"/>
          </a:xfrm>
          <a:prstGeom prst="rect">
            <a:avLst/>
          </a:prstGeom>
        </p:spPr>
        <p:txBody>
          <a:bodyPr/>
          <a:lstStyle>
            <a:lvl1pPr algn="l">
              <a:defRPr sz="2600" b="0">
                <a:solidFill>
                  <a:srgbClr val="505150"/>
                </a:solidFill>
                <a:latin typeface="+mj-lt"/>
                <a:cs typeface="Arial" pitchFamily="34" charset="0"/>
              </a:defRPr>
            </a:lvl1pPr>
          </a:lstStyle>
          <a:p>
            <a:r>
              <a:rPr lang="nl-NL" err="1"/>
              <a:t>Heading</a:t>
            </a:r>
            <a:endParaRPr lang="nl-NL"/>
          </a:p>
        </p:txBody>
      </p:sp>
      <p:sp>
        <p:nvSpPr>
          <p:cNvPr id="7" name="Tijdelijke aanduiding voor tekst 2"/>
          <p:cNvSpPr>
            <a:spLocks noGrp="1"/>
          </p:cNvSpPr>
          <p:nvPr>
            <p:ph idx="1" hasCustomPrompt="1"/>
          </p:nvPr>
        </p:nvSpPr>
        <p:spPr>
          <a:xfrm>
            <a:off x="624000" y="1916835"/>
            <a:ext cx="10984160" cy="3672407"/>
          </a:xfrm>
          <a:prstGeom prst="rect">
            <a:avLst/>
          </a:prstGeom>
        </p:spPr>
        <p:txBody>
          <a:bodyPr vert="horz" lIns="91440" tIns="45720" rIns="91440" bIns="45720" rtlCol="0">
            <a:noAutofit/>
          </a:bodyPr>
          <a:lstStyle>
            <a:lvl1pPr marL="292100" marR="0" indent="-292100" algn="l" defTabSz="914400" rtl="0" eaLnBrk="1" fontAlgn="auto" latinLnBrk="0" hangingPunct="1">
              <a:lnSpc>
                <a:spcPct val="120000"/>
              </a:lnSpc>
              <a:spcBef>
                <a:spcPct val="20000"/>
              </a:spcBef>
              <a:spcAft>
                <a:spcPts val="0"/>
              </a:spcAft>
              <a:buClr>
                <a:srgbClr val="8CBE4F"/>
              </a:buClr>
              <a:buSzPct val="100000"/>
              <a:buFont typeface="Wingdings" panose="05000000000000000000" pitchFamily="2" charset="2"/>
              <a:buChar char="n"/>
              <a:tabLst/>
              <a:defRPr sz="2000" b="0" baseline="0">
                <a:solidFill>
                  <a:srgbClr val="505150"/>
                </a:solidFill>
                <a:latin typeface="+mn-lt"/>
                <a:cs typeface="Arial" pitchFamily="34" charset="0"/>
              </a:defRPr>
            </a:lvl1pPr>
            <a:lvl2pPr marL="584200" indent="-292100" algn="l">
              <a:lnSpc>
                <a:spcPct val="120000"/>
              </a:lnSpc>
              <a:spcBef>
                <a:spcPts val="0"/>
              </a:spcBef>
              <a:buClr>
                <a:srgbClr val="8CBE4F"/>
              </a:buClr>
              <a:buSzPct val="100000"/>
              <a:buFont typeface="Wingdings" panose="05000000000000000000" pitchFamily="2" charset="2"/>
              <a:buChar char="n"/>
              <a:defRPr sz="2000" b="0" baseline="0">
                <a:ln>
                  <a:noFill/>
                </a:ln>
                <a:solidFill>
                  <a:srgbClr val="505150"/>
                </a:solidFill>
                <a:latin typeface="+mn-lt"/>
                <a:cs typeface="Arial" pitchFamily="34" charset="0"/>
              </a:defRPr>
            </a:lvl2pPr>
            <a:lvl3pPr marL="876300" indent="-292100" algn="l">
              <a:lnSpc>
                <a:spcPct val="120000"/>
              </a:lnSpc>
              <a:spcBef>
                <a:spcPts val="0"/>
              </a:spcBef>
              <a:buClr>
                <a:srgbClr val="8CBE4F"/>
              </a:buClr>
              <a:buFont typeface="Wingdings" panose="05000000000000000000" pitchFamily="2" charset="2"/>
              <a:buChar char="n"/>
              <a:defRPr sz="2000" b="0">
                <a:solidFill>
                  <a:srgbClr val="505150"/>
                </a:solidFill>
                <a:latin typeface="+mn-lt"/>
                <a:cs typeface="Arial" pitchFamily="34" charset="0"/>
              </a:defRPr>
            </a:lvl3pPr>
            <a:lvl4pPr marL="1168400" indent="-292100" algn="l">
              <a:buClr>
                <a:srgbClr val="8CBE4F"/>
              </a:buClr>
              <a:buFont typeface="Wingdings" panose="05000000000000000000" pitchFamily="2" charset="2"/>
              <a:buChar char="n"/>
              <a:defRPr baseline="0">
                <a:solidFill>
                  <a:srgbClr val="505150"/>
                </a:solidFill>
                <a:latin typeface="+mn-lt"/>
                <a:cs typeface="Arial" panose="020B0604020202020204" pitchFamily="34" charset="0"/>
              </a:defRPr>
            </a:lvl4pPr>
            <a:lvl5pPr marL="1460500" indent="-292100" algn="l">
              <a:buClr>
                <a:srgbClr val="8CBE4F"/>
              </a:buClr>
              <a:buFont typeface="Wingdings" panose="05000000000000000000" pitchFamily="2" charset="2"/>
              <a:buChar char="n"/>
              <a:defRPr baseline="0">
                <a:solidFill>
                  <a:srgbClr val="505150"/>
                </a:solidFill>
                <a:latin typeface="+mn-lt"/>
                <a:cs typeface="Arial" panose="020B0604020202020204" pitchFamily="34" charset="0"/>
              </a:defRPr>
            </a:lvl5pPr>
          </a:lstStyle>
          <a:p>
            <a:pPr lvl="0"/>
            <a:r>
              <a:rPr lang="en-US"/>
              <a:t>Click to add text</a:t>
            </a:r>
          </a:p>
          <a:p>
            <a:pPr lvl="1"/>
            <a:r>
              <a:rPr lang="en-US"/>
              <a:t>Click to add text</a:t>
            </a:r>
          </a:p>
          <a:p>
            <a:pPr lvl="2"/>
            <a:r>
              <a:rPr lang="en-US"/>
              <a:t>Click to add text</a:t>
            </a:r>
          </a:p>
          <a:p>
            <a:pPr lvl="3"/>
            <a:r>
              <a:rPr lang="en-US"/>
              <a:t>Click to add text</a:t>
            </a:r>
          </a:p>
          <a:p>
            <a:pPr lvl="4"/>
            <a:r>
              <a:rPr lang="en-US"/>
              <a:t>Click to add text</a:t>
            </a:r>
          </a:p>
          <a:p>
            <a:pPr marL="270000" marR="0" lvl="0" indent="-270000" algn="l" defTabSz="914400" rtl="0" eaLnBrk="1" fontAlgn="auto" latinLnBrk="0" hangingPunct="1">
              <a:lnSpc>
                <a:spcPct val="120000"/>
              </a:lnSpc>
              <a:spcBef>
                <a:spcPct val="20000"/>
              </a:spcBef>
              <a:spcAft>
                <a:spcPts val="0"/>
              </a:spcAft>
              <a:buClr>
                <a:srgbClr val="EE7D11"/>
              </a:buClr>
              <a:buSzPct val="100000"/>
              <a:buFont typeface="Wingdings" panose="05000000000000000000" pitchFamily="2" charset="2"/>
              <a:buNone/>
              <a:tabLst/>
            </a:pPr>
            <a:r>
              <a:rPr lang="en-US"/>
              <a:t>Click to add text</a:t>
            </a:r>
          </a:p>
        </p:txBody>
      </p:sp>
      <p:sp>
        <p:nvSpPr>
          <p:cNvPr id="12" name="Tijdelijke aanduiding voor tekst 4"/>
          <p:cNvSpPr>
            <a:spLocks noGrp="1"/>
          </p:cNvSpPr>
          <p:nvPr>
            <p:ph type="body" sz="quarter" idx="13" hasCustomPrompt="1"/>
          </p:nvPr>
        </p:nvSpPr>
        <p:spPr>
          <a:xfrm>
            <a:off x="623394" y="1124745"/>
            <a:ext cx="10945215" cy="575733"/>
          </a:xfrm>
          <a:prstGeom prst="rect">
            <a:avLst/>
          </a:prstGeom>
        </p:spPr>
        <p:txBody>
          <a:bodyPr/>
          <a:lstStyle>
            <a:lvl1pPr marL="0" indent="0" algn="l">
              <a:buNone/>
              <a:defRPr sz="2000" baseline="0">
                <a:solidFill>
                  <a:srgbClr val="8CBE4F"/>
                </a:solidFill>
                <a:latin typeface="+mn-lt"/>
              </a:defRPr>
            </a:lvl1pPr>
            <a:lvl2pPr marL="457200" indent="0">
              <a:buNone/>
              <a:defRPr/>
            </a:lvl2pPr>
            <a:lvl3pPr>
              <a:defRPr>
                <a:solidFill>
                  <a:srgbClr val="FF0000"/>
                </a:solidFill>
              </a:defRPr>
            </a:lvl3pPr>
            <a:lvl4pPr>
              <a:defRPr>
                <a:solidFill>
                  <a:srgbClr val="FF0000"/>
                </a:solidFill>
              </a:defRPr>
            </a:lvl4pPr>
            <a:lvl5pPr>
              <a:defRPr>
                <a:solidFill>
                  <a:srgbClr val="FF0000"/>
                </a:solidFill>
              </a:defRPr>
            </a:lvl5pPr>
          </a:lstStyle>
          <a:p>
            <a:pPr lvl="0"/>
            <a:r>
              <a:rPr lang="nl-NL" sz="2000">
                <a:latin typeface="+mn-lt"/>
              </a:rPr>
              <a:t>Sub </a:t>
            </a:r>
            <a:r>
              <a:rPr lang="nl-NL" sz="2000" err="1">
                <a:latin typeface="+mn-lt"/>
              </a:rPr>
              <a:t>heading</a:t>
            </a:r>
            <a:endParaRPr lang="nl-NL"/>
          </a:p>
        </p:txBody>
      </p:sp>
      <p:sp>
        <p:nvSpPr>
          <p:cNvPr id="8" name="Tijdelijke aanduiding voor voettekst 20"/>
          <p:cNvSpPr>
            <a:spLocks noGrp="1"/>
          </p:cNvSpPr>
          <p:nvPr>
            <p:ph type="ftr" sz="quarter" idx="3"/>
          </p:nvPr>
        </p:nvSpPr>
        <p:spPr>
          <a:xfrm>
            <a:off x="1631504" y="6309322"/>
            <a:ext cx="9976656" cy="366183"/>
          </a:xfrm>
          <a:prstGeom prst="rect">
            <a:avLst/>
          </a:prstGeom>
        </p:spPr>
        <p:txBody>
          <a:bodyPr/>
          <a:lstStyle>
            <a:lvl1pPr marL="292100" indent="-292100" algn="r">
              <a:defRPr sz="1000" baseline="0">
                <a:solidFill>
                  <a:srgbClr val="505150"/>
                </a:solidFill>
                <a:latin typeface="Montserrat Light" panose="00000400000000000000" pitchFamily="2" charset="0"/>
                <a:cs typeface="Arial" panose="020B0604020202020204" pitchFamily="34" charset="0"/>
              </a:defRPr>
            </a:lvl1pPr>
          </a:lstStyle>
          <a:p>
            <a:r>
              <a:rPr lang="en-US"/>
              <a:t>Building and designing data architectures</a:t>
            </a:r>
            <a:endParaRPr lang="nl-NL"/>
          </a:p>
        </p:txBody>
      </p:sp>
      <p:sp>
        <p:nvSpPr>
          <p:cNvPr id="9" name="Tijdelijke aanduiding voor dianummer 21"/>
          <p:cNvSpPr>
            <a:spLocks noGrp="1"/>
          </p:cNvSpPr>
          <p:nvPr>
            <p:ph type="sldNum" sz="quarter" idx="4"/>
          </p:nvPr>
        </p:nvSpPr>
        <p:spPr>
          <a:xfrm>
            <a:off x="623393" y="6309322"/>
            <a:ext cx="864096" cy="366183"/>
          </a:xfrm>
          <a:prstGeom prst="rect">
            <a:avLst/>
          </a:prstGeom>
        </p:spPr>
        <p:txBody>
          <a:bodyPr/>
          <a:lstStyle>
            <a:lvl1pPr>
              <a:defRPr sz="1000">
                <a:solidFill>
                  <a:srgbClr val="505150"/>
                </a:solidFill>
                <a:latin typeface="+mn-lt"/>
                <a:cs typeface="Arial" panose="020B0604020202020204" pitchFamily="34" charset="0"/>
              </a:defRPr>
            </a:lvl1pPr>
          </a:lstStyle>
          <a:p>
            <a:fld id="{7C737C50-0A95-4BAE-B0A6-F66BC7FEADFA}" type="slidenum">
              <a:rPr lang="nl-NL" smtClean="0"/>
              <a:t>‹nr.›</a:t>
            </a:fld>
            <a:endParaRPr lang="nl-NL"/>
          </a:p>
        </p:txBody>
      </p:sp>
    </p:spTree>
    <p:extLst>
      <p:ext uri="{BB962C8B-B14F-4D97-AF65-F5344CB8AC3E}">
        <p14:creationId xmlns:p14="http://schemas.microsoft.com/office/powerpoint/2010/main" val="17061483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27" name="Afbeelding 26">
            <a:extLst>
              <a:ext uri="{FF2B5EF4-FFF2-40B4-BE49-F238E27FC236}">
                <a16:creationId xmlns:a16="http://schemas.microsoft.com/office/drawing/2014/main" id="{479958BC-83DA-42B4-8DC1-500F387EEE6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ijdelijke aanduiding voor tekst 20">
            <a:extLst>
              <a:ext uri="{FF2B5EF4-FFF2-40B4-BE49-F238E27FC236}">
                <a16:creationId xmlns:a16="http://schemas.microsoft.com/office/drawing/2014/main" id="{42AC3620-D26B-4DC8-9FD2-A3063BAF0472}"/>
              </a:ext>
            </a:extLst>
          </p:cNvPr>
          <p:cNvSpPr>
            <a:spLocks noGrp="1"/>
          </p:cNvSpPr>
          <p:nvPr>
            <p:ph type="body" sz="quarter" idx="14"/>
          </p:nvPr>
        </p:nvSpPr>
        <p:spPr>
          <a:xfrm>
            <a:off x="396001" y="393917"/>
            <a:ext cx="11400000" cy="5351097"/>
          </a:xfrm>
          <a:solidFill>
            <a:schemeClr val="accent1"/>
          </a:solidFill>
        </p:spPr>
        <p:txBody>
          <a:bodyPr/>
          <a:lstStyle>
            <a:lvl1pPr marL="0" indent="0">
              <a:buNone/>
              <a:defRPr sz="100">
                <a:solidFill>
                  <a:schemeClr val="accent1"/>
                </a:solidFill>
              </a:defRPr>
            </a:lvl1pPr>
          </a:lstStyle>
          <a:p>
            <a:pPr lvl="0"/>
            <a:endParaRPr lang="en-GB" noProof="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92001" y="792000"/>
            <a:ext cx="10607998" cy="416525"/>
          </a:xfrm>
        </p:spPr>
        <p:txBody>
          <a:bodyPr/>
          <a:lstStyle>
            <a:lvl1pPr algn="l">
              <a:defRPr>
                <a:solidFill>
                  <a:schemeClr val="bg1"/>
                </a:solidFill>
                <a:latin typeface="+mj-lt"/>
              </a:defRPr>
            </a:lvl1pPr>
          </a:lstStyle>
          <a:p>
            <a:r>
              <a:rPr lang="en-GB" noProof="0"/>
              <a:t>Place title here</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1258432" y="1855433"/>
            <a:ext cx="9687208" cy="2844139"/>
          </a:xfrm>
        </p:spPr>
        <p:txBody>
          <a:bodyPr vert="horz" anchor="ctr"/>
          <a:lstStyle>
            <a:lvl1pPr marL="0" indent="0" algn="ctr">
              <a:lnSpc>
                <a:spcPct val="90000"/>
              </a:lnSpc>
              <a:buNone/>
              <a:defRPr sz="3600" b="0" i="1">
                <a:solidFill>
                  <a:schemeClr val="bg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en-GB" noProof="0"/>
              <a:t>Place quote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QUOTE</a:t>
            </a:r>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4" name="Rechthoek 23">
              <a:extLst>
                <a:ext uri="{FF2B5EF4-FFF2-40B4-BE49-F238E27FC236}">
                  <a16:creationId xmlns:a16="http://schemas.microsoft.com/office/drawing/2014/main" id="{EC3128ED-5E1C-420C-927F-694C1D651128}"/>
                </a:ext>
              </a:extLst>
            </p:cNvPr>
            <p:cNvSpPr/>
            <p:nvPr userDrawn="1"/>
          </p:nvSpPr>
          <p:spPr>
            <a:xfrm>
              <a:off x="-12032" y="5349015"/>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5" name="Rechthoek 24">
              <a:extLst>
                <a:ext uri="{FF2B5EF4-FFF2-40B4-BE49-F238E27FC236}">
                  <a16:creationId xmlns:a16="http://schemas.microsoft.com/office/drawing/2014/main" id="{843DBDF0-3F43-4C9A-A347-ACAB474C8ACC}"/>
                </a:ext>
              </a:extLst>
            </p:cNvPr>
            <p:cNvSpPr/>
            <p:nvPr userDrawn="1"/>
          </p:nvSpPr>
          <p:spPr>
            <a:xfrm>
              <a:off x="5898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6" name="Tijdelijke aanduiding voor verticale tekst 2">
            <a:extLst>
              <a:ext uri="{FF2B5EF4-FFF2-40B4-BE49-F238E27FC236}">
                <a16:creationId xmlns:a16="http://schemas.microsoft.com/office/drawing/2014/main" id="{F5C45120-D41D-46C9-B540-14CAA7C15F7A}"/>
              </a:ext>
            </a:extLst>
          </p:cNvPr>
          <p:cNvSpPr>
            <a:spLocks noGrp="1"/>
          </p:cNvSpPr>
          <p:nvPr>
            <p:ph type="body" orient="vert" idx="15" hasCustomPrompt="1"/>
          </p:nvPr>
        </p:nvSpPr>
        <p:spPr>
          <a:xfrm>
            <a:off x="1009715" y="1650648"/>
            <a:ext cx="511791" cy="392375"/>
          </a:xfrm>
          <a:blipFill>
            <a:blip r:embed="rId3"/>
            <a:srcRect/>
            <a:stretch>
              <a:fillRect l="-146403" t="-138066" r="-148885" b="-341978"/>
            </a:stretch>
          </a:blipFill>
        </p:spPr>
        <p:txBody>
          <a:bodyPr vert="horz" lIns="0" tIns="0" rIns="0" bIns="0" rtlCol="0" anchor="ctr">
            <a:noAutofit/>
          </a:bodyPr>
          <a:lstStyle>
            <a:lvl1pPr>
              <a:defRPr lang="en-GB" sz="100" b="1" noProof="0" dirty="0">
                <a:solidFill>
                  <a:schemeClr val="accent1"/>
                </a:solidFill>
              </a:defRPr>
            </a:lvl1pPr>
          </a:lstStyle>
          <a:p>
            <a:pPr marL="0" lvl="0" indent="0" algn="ctr">
              <a:buNone/>
            </a:pPr>
            <a:r>
              <a:rPr lang="en-GB" noProof="0"/>
              <a:t> </a:t>
            </a:r>
          </a:p>
        </p:txBody>
      </p:sp>
      <p:sp>
        <p:nvSpPr>
          <p:cNvPr id="28" name="Tijdelijke aanduiding voor verticale tekst 2">
            <a:extLst>
              <a:ext uri="{FF2B5EF4-FFF2-40B4-BE49-F238E27FC236}">
                <a16:creationId xmlns:a16="http://schemas.microsoft.com/office/drawing/2014/main" id="{69B6A731-BEF5-49E1-AEB8-96AB96D7438F}"/>
              </a:ext>
            </a:extLst>
          </p:cNvPr>
          <p:cNvSpPr>
            <a:spLocks noGrp="1"/>
          </p:cNvSpPr>
          <p:nvPr>
            <p:ph type="body" orient="vert" idx="16" hasCustomPrompt="1"/>
          </p:nvPr>
        </p:nvSpPr>
        <p:spPr>
          <a:xfrm rot="10800000" flipH="1" flipV="1">
            <a:off x="10724659" y="4529647"/>
            <a:ext cx="511791" cy="392375"/>
          </a:xfrm>
          <a:blipFill>
            <a:blip r:embed="rId3"/>
            <a:srcRect/>
            <a:stretch>
              <a:fillRect l="-146403" t="-138066" r="-148885" b="-341978"/>
            </a:stretch>
          </a:blipFill>
        </p:spPr>
        <p:txBody>
          <a:bodyPr vert="horz" lIns="0" tIns="0" rIns="0" bIns="0" rtlCol="0" anchor="ctr">
            <a:noAutofit/>
          </a:bodyPr>
          <a:lstStyle>
            <a:lvl1pPr>
              <a:defRPr lang="en-GB" sz="100" b="1" noProof="0" dirty="0">
                <a:solidFill>
                  <a:schemeClr val="accent1"/>
                </a:solidFill>
              </a:defRPr>
            </a:lvl1pPr>
          </a:lstStyle>
          <a:p>
            <a:pPr marL="0" lvl="0" indent="0" algn="ctr">
              <a:buNone/>
            </a:pPr>
            <a:r>
              <a:rPr lang="en-GB" noProof="0"/>
              <a:t> </a:t>
            </a:r>
          </a:p>
        </p:txBody>
      </p:sp>
      <p:sp>
        <p:nvSpPr>
          <p:cNvPr id="29" name="Tijdelijke aanduiding voor verticale tekst 2">
            <a:extLst>
              <a:ext uri="{FF2B5EF4-FFF2-40B4-BE49-F238E27FC236}">
                <a16:creationId xmlns:a16="http://schemas.microsoft.com/office/drawing/2014/main" id="{F9D9418A-F493-489F-A509-15C1D6556343}"/>
              </a:ext>
            </a:extLst>
          </p:cNvPr>
          <p:cNvSpPr>
            <a:spLocks noGrp="1"/>
          </p:cNvSpPr>
          <p:nvPr>
            <p:ph type="body" orient="vert" idx="17" hasCustomPrompt="1"/>
          </p:nvPr>
        </p:nvSpPr>
        <p:spPr>
          <a:xfrm>
            <a:off x="1080002" y="5151900"/>
            <a:ext cx="8994792" cy="192695"/>
          </a:xfrm>
        </p:spPr>
        <p:txBody>
          <a:bodyPr vert="horz" anchor="ctr"/>
          <a:lstStyle>
            <a:lvl1pPr marL="0" indent="0" algn="r">
              <a:buNone/>
              <a:defRPr sz="1600" b="0">
                <a:solidFill>
                  <a:schemeClr val="bg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en-GB" noProof="0"/>
              <a:t>- Source / name</a:t>
            </a:r>
          </a:p>
        </p:txBody>
      </p:sp>
      <p:grpSp>
        <p:nvGrpSpPr>
          <p:cNvPr id="30" name="Groep 29">
            <a:extLst>
              <a:ext uri="{FF2B5EF4-FFF2-40B4-BE49-F238E27FC236}">
                <a16:creationId xmlns:a16="http://schemas.microsoft.com/office/drawing/2014/main" id="{F2391B57-DDFB-46CD-9AE2-04494CB273B1}"/>
              </a:ext>
            </a:extLst>
          </p:cNvPr>
          <p:cNvGrpSpPr>
            <a:grpSpLocks noChangeAspect="1"/>
          </p:cNvGrpSpPr>
          <p:nvPr userDrawn="1"/>
        </p:nvGrpSpPr>
        <p:grpSpPr>
          <a:xfrm>
            <a:off x="10860556" y="6258695"/>
            <a:ext cx="683444" cy="144000"/>
            <a:chOff x="4148137" y="3019425"/>
            <a:chExt cx="3898201" cy="821340"/>
          </a:xfrm>
        </p:grpSpPr>
        <p:sp>
          <p:nvSpPr>
            <p:cNvPr id="31" name="Vrije vorm: vorm 30">
              <a:extLst>
                <a:ext uri="{FF2B5EF4-FFF2-40B4-BE49-F238E27FC236}">
                  <a16:creationId xmlns:a16="http://schemas.microsoft.com/office/drawing/2014/main" id="{728AEB35-2F95-4C78-87AE-F69883974DFF}"/>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33" name="Vrije vorm: vorm 32">
              <a:extLst>
                <a:ext uri="{FF2B5EF4-FFF2-40B4-BE49-F238E27FC236}">
                  <a16:creationId xmlns:a16="http://schemas.microsoft.com/office/drawing/2014/main" id="{D63F2C9C-09AD-4E5D-96A9-7DA76D3947C6}"/>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34" name="Vrije vorm: vorm 33">
              <a:extLst>
                <a:ext uri="{FF2B5EF4-FFF2-40B4-BE49-F238E27FC236}">
                  <a16:creationId xmlns:a16="http://schemas.microsoft.com/office/drawing/2014/main" id="{4FC2191B-5717-44DE-B966-F67F30419C2C}"/>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35" name="Vrije vorm: vorm 34">
              <a:extLst>
                <a:ext uri="{FF2B5EF4-FFF2-40B4-BE49-F238E27FC236}">
                  <a16:creationId xmlns:a16="http://schemas.microsoft.com/office/drawing/2014/main" id="{0EB1558E-BBB3-4C14-822D-0DF5B5EDE45C}"/>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36" name="Vrije vorm: vorm 35">
              <a:extLst>
                <a:ext uri="{FF2B5EF4-FFF2-40B4-BE49-F238E27FC236}">
                  <a16:creationId xmlns:a16="http://schemas.microsoft.com/office/drawing/2014/main" id="{AAC13E99-50F7-48C3-858B-14393B1BD00C}"/>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37" name="Vrije vorm: vorm 36">
              <a:extLst>
                <a:ext uri="{FF2B5EF4-FFF2-40B4-BE49-F238E27FC236}">
                  <a16:creationId xmlns:a16="http://schemas.microsoft.com/office/drawing/2014/main" id="{F3F6E88E-02C8-4F1D-971E-D329E962D03C}"/>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spTree>
    <p:extLst>
      <p:ext uri="{BB962C8B-B14F-4D97-AF65-F5344CB8AC3E}">
        <p14:creationId xmlns:p14="http://schemas.microsoft.com/office/powerpoint/2010/main" val="3885305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par>
                                <p:cTn id="12" presetID="53" presetClass="entr" presetSubtype="16" fill="hold" grpId="0" nodeType="withEffect">
                                  <p:stCondLst>
                                    <p:cond delay="1000"/>
                                  </p:stCondLst>
                                  <p:childTnLst>
                                    <p:set>
                                      <p:cBhvr>
                                        <p:cTn id="13" dur="1" fill="hold">
                                          <p:stCondLst>
                                            <p:cond delay="0"/>
                                          </p:stCondLst>
                                        </p:cTn>
                                        <p:tgtEl>
                                          <p:spTgt spid="26"/>
                                        </p:tgtEl>
                                        <p:attrNameLst>
                                          <p:attrName>style.visibility</p:attrName>
                                        </p:attrNameLst>
                                      </p:cBhvr>
                                      <p:to>
                                        <p:strVal val="visible"/>
                                      </p:to>
                                    </p:set>
                                    <p:anim calcmode="lin" valueType="num">
                                      <p:cBhvr>
                                        <p:cTn id="14" dur="250" fill="hold"/>
                                        <p:tgtEl>
                                          <p:spTgt spid="26"/>
                                        </p:tgtEl>
                                        <p:attrNameLst>
                                          <p:attrName>ppt_w</p:attrName>
                                        </p:attrNameLst>
                                      </p:cBhvr>
                                      <p:tavLst>
                                        <p:tav tm="0">
                                          <p:val>
                                            <p:fltVal val="0"/>
                                          </p:val>
                                        </p:tav>
                                        <p:tav tm="100000">
                                          <p:val>
                                            <p:strVal val="#ppt_w"/>
                                          </p:val>
                                        </p:tav>
                                      </p:tavLst>
                                    </p:anim>
                                    <p:anim calcmode="lin" valueType="num">
                                      <p:cBhvr>
                                        <p:cTn id="15" dur="250" fill="hold"/>
                                        <p:tgtEl>
                                          <p:spTgt spid="26"/>
                                        </p:tgtEl>
                                        <p:attrNameLst>
                                          <p:attrName>ppt_h</p:attrName>
                                        </p:attrNameLst>
                                      </p:cBhvr>
                                      <p:tavLst>
                                        <p:tav tm="0">
                                          <p:val>
                                            <p:fltVal val="0"/>
                                          </p:val>
                                        </p:tav>
                                        <p:tav tm="100000">
                                          <p:val>
                                            <p:strVal val="#ppt_h"/>
                                          </p:val>
                                        </p:tav>
                                      </p:tavLst>
                                    </p:anim>
                                    <p:animEffect transition="in" filter="fade">
                                      <p:cBhvr>
                                        <p:cTn id="16" dur="250"/>
                                        <p:tgtEl>
                                          <p:spTgt spid="26"/>
                                        </p:tgtEl>
                                      </p:cBhvr>
                                    </p:animEffect>
                                  </p:childTnLst>
                                </p:cTn>
                              </p:par>
                            </p:childTnLst>
                          </p:cTn>
                        </p:par>
                        <p:par>
                          <p:cTn id="17" fill="hold">
                            <p:stCondLst>
                              <p:cond delay="125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250"/>
                                        <p:tgtEl>
                                          <p:spTgt spid="3">
                                            <p:txEl>
                                              <p:pRg st="0" end="0"/>
                                            </p:txEl>
                                          </p:spTgt>
                                        </p:tgtEl>
                                      </p:cBhvr>
                                    </p:animEffect>
                                  </p:childTnLst>
                                </p:cTn>
                              </p:par>
                            </p:childTnLst>
                          </p:cTn>
                        </p:par>
                        <p:par>
                          <p:cTn id="21" fill="hold">
                            <p:stCondLst>
                              <p:cond delay="1825"/>
                            </p:stCondLst>
                            <p:childTnLst>
                              <p:par>
                                <p:cTn id="22" presetID="53" presetClass="entr" presetSubtype="16"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250" fill="hold"/>
                                        <p:tgtEl>
                                          <p:spTgt spid="28"/>
                                        </p:tgtEl>
                                        <p:attrNameLst>
                                          <p:attrName>ppt_w</p:attrName>
                                        </p:attrNameLst>
                                      </p:cBhvr>
                                      <p:tavLst>
                                        <p:tav tm="0">
                                          <p:val>
                                            <p:fltVal val="0"/>
                                          </p:val>
                                        </p:tav>
                                        <p:tav tm="100000">
                                          <p:val>
                                            <p:strVal val="#ppt_w"/>
                                          </p:val>
                                        </p:tav>
                                      </p:tavLst>
                                    </p:anim>
                                    <p:anim calcmode="lin" valueType="num">
                                      <p:cBhvr>
                                        <p:cTn id="25" dur="250" fill="hold"/>
                                        <p:tgtEl>
                                          <p:spTgt spid="28"/>
                                        </p:tgtEl>
                                        <p:attrNameLst>
                                          <p:attrName>ppt_h</p:attrName>
                                        </p:attrNameLst>
                                      </p:cBhvr>
                                      <p:tavLst>
                                        <p:tav tm="0">
                                          <p:val>
                                            <p:fltVal val="0"/>
                                          </p:val>
                                        </p:tav>
                                        <p:tav tm="100000">
                                          <p:val>
                                            <p:strVal val="#ppt_h"/>
                                          </p:val>
                                        </p:tav>
                                      </p:tavLst>
                                    </p:anim>
                                    <p:animEffect transition="in" filter="fade">
                                      <p:cBhvr>
                                        <p:cTn id="26" dur="250"/>
                                        <p:tgtEl>
                                          <p:spTgt spid="28"/>
                                        </p:tgtEl>
                                      </p:cBhvr>
                                    </p:animEffect>
                                  </p:childTnLst>
                                </p:cTn>
                              </p:par>
                            </p:childTnLst>
                          </p:cTn>
                        </p:par>
                        <p:par>
                          <p:cTn id="27" fill="hold">
                            <p:stCondLst>
                              <p:cond delay="2075"/>
                            </p:stCondLst>
                            <p:childTnLst>
                              <p:par>
                                <p:cTn id="28" presetID="10" presetClass="entr" presetSubtype="0" fill="hold" grpId="0" nodeType="afterEffect">
                                  <p:stCondLst>
                                    <p:cond delay="0"/>
                                  </p:stCondLst>
                                  <p:childTnLst>
                                    <p:set>
                                      <p:cBhvr>
                                        <p:cTn id="29" dur="1" fill="hold">
                                          <p:stCondLst>
                                            <p:cond delay="0"/>
                                          </p:stCondLst>
                                        </p:cTn>
                                        <p:tgtEl>
                                          <p:spTgt spid="29">
                                            <p:txEl>
                                              <p:pRg st="0" end="0"/>
                                            </p:txEl>
                                          </p:spTgt>
                                        </p:tgtEl>
                                        <p:attrNameLst>
                                          <p:attrName>style.visibility</p:attrName>
                                        </p:attrNameLst>
                                      </p:cBhvr>
                                      <p:to>
                                        <p:strVal val="visible"/>
                                      </p:to>
                                    </p:set>
                                    <p:animEffect transition="in" filter="fade">
                                      <p:cBhvr>
                                        <p:cTn id="30" dur="75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tmplLst>
          <p:tmpl>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 grpId="0"/>
      <p:bldP spid="3" grpId="0" build="p"/>
      <p:bldP spid="26" grpId="0" animBg="1">
        <p:tmplLst>
          <p:tmpl>
            <p:tnLst>
              <p:par>
                <p:cTn presetID="53" presetClass="entr" presetSubtype="16"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 calcmode="lin" valueType="num">
                      <p:cBhvr>
                        <p:cTn dur="250" fill="hold"/>
                        <p:tgtEl>
                          <p:spTgt spid="26"/>
                        </p:tgtEl>
                        <p:attrNameLst>
                          <p:attrName>ppt_w</p:attrName>
                        </p:attrNameLst>
                      </p:cBhvr>
                      <p:tavLst>
                        <p:tav tm="0">
                          <p:val>
                            <p:fltVal val="0"/>
                          </p:val>
                        </p:tav>
                        <p:tav tm="100000">
                          <p:val>
                            <p:strVal val="#ppt_w"/>
                          </p:val>
                        </p:tav>
                      </p:tavLst>
                    </p:anim>
                    <p:anim calcmode="lin" valueType="num">
                      <p:cBhvr>
                        <p:cTn dur="250" fill="hold"/>
                        <p:tgtEl>
                          <p:spTgt spid="26"/>
                        </p:tgtEl>
                        <p:attrNameLst>
                          <p:attrName>ppt_h</p:attrName>
                        </p:attrNameLst>
                      </p:cBhvr>
                      <p:tavLst>
                        <p:tav tm="0">
                          <p:val>
                            <p:fltVal val="0"/>
                          </p:val>
                        </p:tav>
                        <p:tav tm="100000">
                          <p:val>
                            <p:strVal val="#ppt_h"/>
                          </p:val>
                        </p:tav>
                      </p:tavLst>
                    </p:anim>
                    <p:animEffect transition="in" filter="fade">
                      <p:cBhvr>
                        <p:cTn dur="25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250" fill="hold"/>
                        <p:tgtEl>
                          <p:spTgt spid="28"/>
                        </p:tgtEl>
                        <p:attrNameLst>
                          <p:attrName>ppt_w</p:attrName>
                        </p:attrNameLst>
                      </p:cBhvr>
                      <p:tavLst>
                        <p:tav tm="0">
                          <p:val>
                            <p:fltVal val="0"/>
                          </p:val>
                        </p:tav>
                        <p:tav tm="100000">
                          <p:val>
                            <p:strVal val="#ppt_w"/>
                          </p:val>
                        </p:tav>
                      </p:tavLst>
                    </p:anim>
                    <p:anim calcmode="lin" valueType="num">
                      <p:cBhvr>
                        <p:cTn dur="250" fill="hold"/>
                        <p:tgtEl>
                          <p:spTgt spid="28"/>
                        </p:tgtEl>
                        <p:attrNameLst>
                          <p:attrName>ppt_h</p:attrName>
                        </p:attrNameLst>
                      </p:cBhvr>
                      <p:tavLst>
                        <p:tav tm="0">
                          <p:val>
                            <p:fltVal val="0"/>
                          </p:val>
                        </p:tav>
                        <p:tav tm="100000">
                          <p:val>
                            <p:strVal val="#ppt_h"/>
                          </p:val>
                        </p:tav>
                      </p:tavLst>
                    </p:anim>
                    <p:animEffect transition="in" filter="fade">
                      <p:cBhvr>
                        <p:cTn dur="25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750"/>
                        <p:tgtEl>
                          <p:spTgt spid="29"/>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11" name="Afbeelding 10" descr="Afbeelding met voedsel&#10;&#10;Automatisch gegenereerde beschrijving">
            <a:extLst>
              <a:ext uri="{FF2B5EF4-FFF2-40B4-BE49-F238E27FC236}">
                <a16:creationId xmlns:a16="http://schemas.microsoft.com/office/drawing/2014/main" id="{25CD7E02-D0B6-4224-A11A-B5D8DD33AD4E}"/>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Place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TITLE ONLY</a:t>
            </a:r>
          </a:p>
        </p:txBody>
      </p:sp>
    </p:spTree>
    <p:extLst>
      <p:ext uri="{BB962C8B-B14F-4D97-AF65-F5344CB8AC3E}">
        <p14:creationId xmlns:p14="http://schemas.microsoft.com/office/powerpoint/2010/main" val="2240529580"/>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HOTO (WHITE LOGO)">
    <p:spTree>
      <p:nvGrpSpPr>
        <p:cNvPr id="1" name=""/>
        <p:cNvGrpSpPr/>
        <p:nvPr/>
      </p:nvGrpSpPr>
      <p:grpSpPr>
        <a:xfrm>
          <a:off x="0" y="0"/>
          <a:ext cx="0" cy="0"/>
          <a:chOff x="0" y="0"/>
          <a:chExt cx="0" cy="0"/>
        </a:xfrm>
      </p:grpSpPr>
      <p:sp>
        <p:nvSpPr>
          <p:cNvPr id="21" name="Tijdelijke aanduiding voor afbeelding 16">
            <a:extLst>
              <a:ext uri="{FF2B5EF4-FFF2-40B4-BE49-F238E27FC236}">
                <a16:creationId xmlns:a16="http://schemas.microsoft.com/office/drawing/2014/main" id="{C2AC51C4-F610-4441-B1E7-0BD3D3DF3E45}"/>
              </a:ext>
            </a:extLst>
          </p:cNvPr>
          <p:cNvSpPr>
            <a:spLocks noGrp="1"/>
          </p:cNvSpPr>
          <p:nvPr>
            <p:ph type="pic" sz="quarter" idx="13" hasCustomPrompt="1"/>
          </p:nvPr>
        </p:nvSpPr>
        <p:spPr>
          <a:xfrm>
            <a:off x="0" y="0"/>
            <a:ext cx="12192001" cy="6858000"/>
          </a:xfrm>
          <a:solidFill>
            <a:schemeClr val="bg1">
              <a:lumMod val="95000"/>
            </a:schemeClr>
          </a:solidFill>
        </p:spPr>
        <p:txBody>
          <a:bodyPr tIns="2880000"/>
          <a:lstStyle>
            <a:lvl1pPr marL="0" indent="0" algn="ctr">
              <a:buNone/>
              <a:defRPr sz="1200" i="1">
                <a:solidFill>
                  <a:schemeClr val="bg1">
                    <a:lumMod val="50000"/>
                  </a:schemeClr>
                </a:solidFill>
              </a:defRPr>
            </a:lvl1pPr>
          </a:lstStyle>
          <a:p>
            <a:r>
              <a:rPr lang="en-US" noProof="0"/>
              <a:t>Visit ORBIT &gt; Spaces &gt; Corporate Communication to download stock photos.</a:t>
            </a:r>
            <a:endParaRPr lang="en-GB" noProof="0"/>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92000" y="662289"/>
            <a:ext cx="3001491" cy="637849"/>
          </a:xfrm>
          <a:solidFill>
            <a:schemeClr val="accent1"/>
          </a:solidFill>
        </p:spPr>
        <p:txBody>
          <a:bodyPr wrap="none" lIns="144000" tIns="72000" rIns="144000" bIns="72000">
            <a:spAutoFit/>
          </a:bodyPr>
          <a:lstStyle>
            <a:lvl1pPr>
              <a:lnSpc>
                <a:spcPct val="100000"/>
              </a:lnSpc>
              <a:defRPr>
                <a:solidFill>
                  <a:schemeClr val="bg1"/>
                </a:solidFill>
              </a:defRPr>
            </a:lvl1pPr>
          </a:lstStyle>
          <a:p>
            <a:r>
              <a:rPr lang="en-GB" noProof="0"/>
              <a:t>Place title here</a:t>
            </a:r>
          </a:p>
        </p:txBody>
      </p:sp>
      <p:sp>
        <p:nvSpPr>
          <p:cNvPr id="4" name="Tijdelijke aanduiding voor datum 3">
            <a:extLst>
              <a:ext uri="{FF2B5EF4-FFF2-40B4-BE49-F238E27FC236}">
                <a16:creationId xmlns:a16="http://schemas.microsoft.com/office/drawing/2014/main" id="{DA9D5A26-B4B5-47D7-AE48-D5B9A7EF728E}"/>
              </a:ext>
            </a:extLst>
          </p:cNvPr>
          <p:cNvSpPr>
            <a:spLocks noGrp="1"/>
          </p:cNvSpPr>
          <p:nvPr>
            <p:ph type="dt" sz="half" idx="10"/>
          </p:nvPr>
        </p:nvSpPr>
        <p:spPr/>
        <p:txBody>
          <a:body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AA864317-6C6E-4970-8602-A0B2E6A8B1F6}"/>
              </a:ext>
            </a:extLst>
          </p:cNvPr>
          <p:cNvSpPr>
            <a:spLocks noGrp="1"/>
          </p:cNvSpPr>
          <p:nvPr>
            <p:ph type="ftr" sz="quarter" idx="11"/>
          </p:nvPr>
        </p:nvSpPr>
        <p:spPr/>
        <p:txBody>
          <a:body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6E939907-F15D-4115-88E8-76C634F9F890}"/>
              </a:ext>
            </a:extLst>
          </p:cNvPr>
          <p:cNvSpPr>
            <a:spLocks noGrp="1"/>
          </p:cNvSpPr>
          <p:nvPr>
            <p:ph type="sldNum" sz="quarter" idx="12"/>
          </p:nvPr>
        </p:nvSpPr>
        <p:spPr/>
        <p:txBody>
          <a:bodyPr/>
          <a:lstStyle/>
          <a:p>
            <a:fld id="{D7B5DC5B-6873-43DB-ADC7-B15ACCE0DFDB}" type="slidenum">
              <a:rPr lang="en-GB" noProof="0" smtClean="0"/>
              <a:t>‹nr.›</a:t>
            </a:fld>
            <a:endParaRPr lang="en-GB" noProof="0"/>
          </a:p>
        </p:txBody>
      </p:sp>
      <p:sp>
        <p:nvSpPr>
          <p:cNvPr id="8" name="Rechthoek: afgeronde hoeken 7">
            <a:extLst>
              <a:ext uri="{FF2B5EF4-FFF2-40B4-BE49-F238E27FC236}">
                <a16:creationId xmlns:a16="http://schemas.microsoft.com/office/drawing/2014/main" id="{5D959D8B-F115-4888-9A80-A8A23D77949B}"/>
              </a:ext>
            </a:extLst>
          </p:cNvPr>
          <p:cNvSpPr/>
          <p:nvPr userDrawn="1"/>
        </p:nvSpPr>
        <p:spPr>
          <a:xfrm>
            <a:off x="0" y="-305724"/>
            <a:ext cx="6096000" cy="19394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l"/>
            <a:r>
              <a:rPr lang="en-GB" sz="2400" b="0" cap="all" baseline="0" noProof="0">
                <a:solidFill>
                  <a:schemeClr val="accent2"/>
                </a:solidFill>
                <a:latin typeface="+mn-lt"/>
              </a:rPr>
              <a:t>PHOTO (WHITE LOGO)</a:t>
            </a:r>
          </a:p>
        </p:txBody>
      </p:sp>
      <p:grpSp>
        <p:nvGrpSpPr>
          <p:cNvPr id="10" name="GRID" hidden="1">
            <a:extLst>
              <a:ext uri="{FF2B5EF4-FFF2-40B4-BE49-F238E27FC236}">
                <a16:creationId xmlns:a16="http://schemas.microsoft.com/office/drawing/2014/main" id="{76D7C9E0-812D-4D76-9F25-B8C24F0CAB0B}"/>
              </a:ext>
            </a:extLst>
          </p:cNvPr>
          <p:cNvGrpSpPr/>
          <p:nvPr userDrawn="1"/>
        </p:nvGrpSpPr>
        <p:grpSpPr>
          <a:xfrm>
            <a:off x="-12032" y="0"/>
            <a:ext cx="12204032" cy="6858000"/>
            <a:chOff x="-12032" y="0"/>
            <a:chExt cx="12204032" cy="6858000"/>
          </a:xfrm>
          <a:solidFill>
            <a:schemeClr val="tx1">
              <a:alpha val="30000"/>
            </a:schemeClr>
          </a:solidFill>
        </p:grpSpPr>
        <p:sp>
          <p:nvSpPr>
            <p:cNvPr id="11" name="Rechthoek 10">
              <a:extLst>
                <a:ext uri="{FF2B5EF4-FFF2-40B4-BE49-F238E27FC236}">
                  <a16:creationId xmlns:a16="http://schemas.microsoft.com/office/drawing/2014/main" id="{89B0A192-292F-4203-BE1E-A1905564CF75}"/>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65E8F0E0-2B6C-4B56-94A1-CAA6C8393C19}"/>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3" name="Rechthoek 12">
              <a:extLst>
                <a:ext uri="{FF2B5EF4-FFF2-40B4-BE49-F238E27FC236}">
                  <a16:creationId xmlns:a16="http://schemas.microsoft.com/office/drawing/2014/main" id="{34DEACC0-6BFC-48AE-A3CD-BA9334B0E9D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4" name="Rechthoek 13">
              <a:extLst>
                <a:ext uri="{FF2B5EF4-FFF2-40B4-BE49-F238E27FC236}">
                  <a16:creationId xmlns:a16="http://schemas.microsoft.com/office/drawing/2014/main" id="{5A3E5FC2-A61B-426C-9ACB-6D8DF81F21DD}"/>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5" name="Rechthoek 14">
              <a:extLst>
                <a:ext uri="{FF2B5EF4-FFF2-40B4-BE49-F238E27FC236}">
                  <a16:creationId xmlns:a16="http://schemas.microsoft.com/office/drawing/2014/main" id="{7F4A43C6-3C6F-4DFC-84BE-DDAF69582CC6}"/>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777187AF-84FD-4B64-814A-E1041CA2BA4E}"/>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175A01E0-B59B-4916-9F52-3FE8AB5A543D}"/>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8" name="Rechthoek 17">
              <a:extLst>
                <a:ext uri="{FF2B5EF4-FFF2-40B4-BE49-F238E27FC236}">
                  <a16:creationId xmlns:a16="http://schemas.microsoft.com/office/drawing/2014/main" id="{04A3D287-4235-4FC2-9663-BC2C514204BD}"/>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B0459A68-4E9F-47AA-B3E4-4E3695C2C105}"/>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0" name="Rechthoek 19">
              <a:extLst>
                <a:ext uri="{FF2B5EF4-FFF2-40B4-BE49-F238E27FC236}">
                  <a16:creationId xmlns:a16="http://schemas.microsoft.com/office/drawing/2014/main" id="{DF2C3E69-90F3-4A4D-B9E2-0B2027F77B65}"/>
                </a:ext>
              </a:extLst>
            </p:cNvPr>
            <p:cNvSpPr/>
            <p:nvPr userDrawn="1"/>
          </p:nvSpPr>
          <p:spPr>
            <a:xfrm>
              <a:off x="5898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2" name="Tijdelijke aanduiding voor tekst 20">
            <a:extLst>
              <a:ext uri="{FF2B5EF4-FFF2-40B4-BE49-F238E27FC236}">
                <a16:creationId xmlns:a16="http://schemas.microsoft.com/office/drawing/2014/main" id="{4CD176BA-80B5-48CA-9057-7D89D4BBD925}"/>
              </a:ext>
            </a:extLst>
          </p:cNvPr>
          <p:cNvSpPr>
            <a:spLocks noGrp="1"/>
          </p:cNvSpPr>
          <p:nvPr>
            <p:ph type="body" sz="quarter" idx="16" hasCustomPrompt="1"/>
          </p:nvPr>
        </p:nvSpPr>
        <p:spPr>
          <a:xfrm>
            <a:off x="10860556" y="6258695"/>
            <a:ext cx="683444" cy="144000"/>
          </a:xfrm>
          <a:blipFill>
            <a:blip r:embed="rId2" cstate="hqprint">
              <a:biLevel thresh="25000"/>
              <a:extLst>
                <a:ext uri="{28A0092B-C50C-407E-A947-70E740481C1C}">
                  <a14:useLocalDpi xmlns:a14="http://schemas.microsoft.com/office/drawing/2010/main"/>
                </a:ext>
              </a:extLst>
            </a:blip>
            <a:stretch>
              <a:fillRect/>
            </a:stretch>
          </a:blipFill>
        </p:spPr>
        <p:txBody>
          <a:bodyPr/>
          <a:lstStyle>
            <a:lvl1pPr marL="0" indent="0">
              <a:buNone/>
              <a:defRPr sz="100">
                <a:solidFill>
                  <a:schemeClr val="accent1"/>
                </a:solidFill>
              </a:defRPr>
            </a:lvl1pPr>
          </a:lstStyle>
          <a:p>
            <a:pPr lvl="0"/>
            <a:r>
              <a:rPr lang="en-GB" noProof="0"/>
              <a:t> </a:t>
            </a:r>
          </a:p>
        </p:txBody>
      </p:sp>
      <p:grpSp>
        <p:nvGrpSpPr>
          <p:cNvPr id="80" name="INSTRUCTION">
            <a:extLst>
              <a:ext uri="{FF2B5EF4-FFF2-40B4-BE49-F238E27FC236}">
                <a16:creationId xmlns:a16="http://schemas.microsoft.com/office/drawing/2014/main" id="{575A583A-923F-498B-AF8C-CA75FDDA7145}"/>
              </a:ext>
            </a:extLst>
          </p:cNvPr>
          <p:cNvGrpSpPr/>
          <p:nvPr userDrawn="1"/>
        </p:nvGrpSpPr>
        <p:grpSpPr>
          <a:xfrm>
            <a:off x="12377595" y="0"/>
            <a:ext cx="3693386" cy="6261886"/>
            <a:chOff x="-3786437" y="0"/>
            <a:chExt cx="3693386" cy="6261886"/>
          </a:xfrm>
        </p:grpSpPr>
        <p:sp>
          <p:nvSpPr>
            <p:cNvPr id="81" name="Rechthoek 80">
              <a:extLst>
                <a:ext uri="{FF2B5EF4-FFF2-40B4-BE49-F238E27FC236}">
                  <a16:creationId xmlns:a16="http://schemas.microsoft.com/office/drawing/2014/main" id="{580454FD-7FA2-430E-9168-45502BF19C7C}"/>
                </a:ext>
              </a:extLst>
            </p:cNvPr>
            <p:cNvSpPr/>
            <p:nvPr userDrawn="1"/>
          </p:nvSpPr>
          <p:spPr>
            <a:xfrm>
              <a:off x="-3786165" y="0"/>
              <a:ext cx="3593091" cy="552734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82" name="Rechthoek 81">
              <a:extLst>
                <a:ext uri="{FF2B5EF4-FFF2-40B4-BE49-F238E27FC236}">
                  <a16:creationId xmlns:a16="http://schemas.microsoft.com/office/drawing/2014/main" id="{AFF50C07-280D-40B1-A9A3-CE085738DD2E}"/>
                </a:ext>
              </a:extLst>
            </p:cNvPr>
            <p:cNvSpPr/>
            <p:nvPr userDrawn="1"/>
          </p:nvSpPr>
          <p:spPr>
            <a:xfrm>
              <a:off x="-3786437" y="5433886"/>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1200" b="1" cap="all" baseline="0" noProof="0">
                  <a:solidFill>
                    <a:srgbClr val="211F26"/>
                  </a:solidFill>
                  <a:latin typeface="Calibri" panose="020F0502020204030204" pitchFamily="34" charset="0"/>
                  <a:cs typeface="Calibri" panose="020F0502020204030204" pitchFamily="34" charset="0"/>
                </a:rPr>
                <a:t>Visit ORBIT &gt; Spaces &gt; Corporate Communication to download </a:t>
              </a:r>
              <a:br>
                <a:rPr lang="en-US" sz="1200" b="1" cap="all" baseline="0" noProof="0">
                  <a:solidFill>
                    <a:srgbClr val="211F26"/>
                  </a:solidFill>
                  <a:latin typeface="Calibri" panose="020F0502020204030204" pitchFamily="34" charset="0"/>
                  <a:cs typeface="Calibri" panose="020F0502020204030204" pitchFamily="34" charset="0"/>
                </a:rPr>
              </a:br>
              <a:r>
                <a:rPr lang="en-US" sz="1200" b="1" cap="all" baseline="0" noProof="0">
                  <a:solidFill>
                    <a:srgbClr val="211F26"/>
                  </a:solidFill>
                  <a:latin typeface="Calibri" panose="020F0502020204030204" pitchFamily="34" charset="0"/>
                  <a:cs typeface="Calibri" panose="020F0502020204030204" pitchFamily="34" charset="0"/>
                </a:rPr>
                <a:t>stock photos.</a:t>
              </a:r>
              <a:endParaRPr lang="en-GB" sz="1200" i="1" cap="none" baseline="0" noProof="0">
                <a:solidFill>
                  <a:srgbClr val="211F26"/>
                </a:solidFill>
                <a:latin typeface="Calibri" panose="020F0502020204030204" pitchFamily="34" charset="0"/>
                <a:cs typeface="Calibri" panose="020F0502020204030204" pitchFamily="34" charset="0"/>
              </a:endParaRPr>
            </a:p>
          </p:txBody>
        </p:sp>
        <p:sp>
          <p:nvSpPr>
            <p:cNvPr id="83" name="Ovaal 82">
              <a:extLst>
                <a:ext uri="{FF2B5EF4-FFF2-40B4-BE49-F238E27FC236}">
                  <a16:creationId xmlns:a16="http://schemas.microsoft.com/office/drawing/2014/main" id="{29C0CF66-7A99-412E-B738-4CA6573D594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4" name="Rechthoek 83">
              <a:extLst>
                <a:ext uri="{FF2B5EF4-FFF2-40B4-BE49-F238E27FC236}">
                  <a16:creationId xmlns:a16="http://schemas.microsoft.com/office/drawing/2014/main" id="{B5C2BD12-A4D2-4085-8762-F5D77912E27B}"/>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5" name="Groep 84">
              <a:extLst>
                <a:ext uri="{FF2B5EF4-FFF2-40B4-BE49-F238E27FC236}">
                  <a16:creationId xmlns:a16="http://schemas.microsoft.com/office/drawing/2014/main" id="{5EC9BBCE-E9CE-4903-8CF0-667581A6C1CC}"/>
                </a:ext>
              </a:extLst>
            </p:cNvPr>
            <p:cNvGrpSpPr/>
            <p:nvPr userDrawn="1"/>
          </p:nvGrpSpPr>
          <p:grpSpPr>
            <a:xfrm>
              <a:off x="-3316179" y="1231351"/>
              <a:ext cx="294789" cy="318834"/>
              <a:chOff x="14466489" y="1001522"/>
              <a:chExt cx="290627" cy="314333"/>
            </a:xfrm>
          </p:grpSpPr>
          <p:sp>
            <p:nvSpPr>
              <p:cNvPr id="131" name="Rechthoek 130">
                <a:extLst>
                  <a:ext uri="{FF2B5EF4-FFF2-40B4-BE49-F238E27FC236}">
                    <a16:creationId xmlns:a16="http://schemas.microsoft.com/office/drawing/2014/main" id="{73A38E5E-5EDA-4B18-B3B7-5F87B58BBCEC}"/>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D73A4E16-9ED9-453D-ABC7-8D852ECE2E1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33" name="Vrije vorm: vorm 132">
                <a:extLst>
                  <a:ext uri="{FF2B5EF4-FFF2-40B4-BE49-F238E27FC236}">
                    <a16:creationId xmlns:a16="http://schemas.microsoft.com/office/drawing/2014/main" id="{2901096D-D4FD-406C-809C-A33A0CD786E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134" name="Rechthoek: afgeronde hoeken 133">
                <a:extLst>
                  <a:ext uri="{FF2B5EF4-FFF2-40B4-BE49-F238E27FC236}">
                    <a16:creationId xmlns:a16="http://schemas.microsoft.com/office/drawing/2014/main" id="{32BFF5D5-4CC0-4D3F-9FE8-4505D0F76A5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cxnSp>
            <p:nvCxnSpPr>
              <p:cNvPr id="135" name="Rechte verbindingslijn 134">
                <a:extLst>
                  <a:ext uri="{FF2B5EF4-FFF2-40B4-BE49-F238E27FC236}">
                    <a16:creationId xmlns:a16="http://schemas.microsoft.com/office/drawing/2014/main" id="{675DEC15-DA69-49EE-AFFC-E5F01C30023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Rechte verbindingslijn 135">
                <a:extLst>
                  <a:ext uri="{FF2B5EF4-FFF2-40B4-BE49-F238E27FC236}">
                    <a16:creationId xmlns:a16="http://schemas.microsoft.com/office/drawing/2014/main" id="{79EA892C-FC77-445C-8DDC-852FA37926F7}"/>
                  </a:ext>
                </a:extLst>
              </p:cNvPr>
              <p:cNvCxnSpPr>
                <a:cxnSpLocks/>
                <a:stCxn id="1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6" name="Ovaal 85">
              <a:extLst>
                <a:ext uri="{FF2B5EF4-FFF2-40B4-BE49-F238E27FC236}">
                  <a16:creationId xmlns:a16="http://schemas.microsoft.com/office/drawing/2014/main" id="{3C845166-CA73-420E-A7FA-C6D9230FFA5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7" name="Rechthoek 86">
              <a:extLst>
                <a:ext uri="{FF2B5EF4-FFF2-40B4-BE49-F238E27FC236}">
                  <a16:creationId xmlns:a16="http://schemas.microsoft.com/office/drawing/2014/main" id="{9E33DC31-E043-4BBB-A2CE-BD1DE553DF5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8" name="Groep 87">
              <a:extLst>
                <a:ext uri="{FF2B5EF4-FFF2-40B4-BE49-F238E27FC236}">
                  <a16:creationId xmlns:a16="http://schemas.microsoft.com/office/drawing/2014/main" id="{0645BD90-8F87-40CD-A15F-2CBB987F101A}"/>
                </a:ext>
              </a:extLst>
            </p:cNvPr>
            <p:cNvGrpSpPr/>
            <p:nvPr userDrawn="1"/>
          </p:nvGrpSpPr>
          <p:grpSpPr>
            <a:xfrm>
              <a:off x="-3311319" y="2164285"/>
              <a:ext cx="825500" cy="209550"/>
              <a:chOff x="13504624" y="2482850"/>
              <a:chExt cx="825500" cy="209550"/>
            </a:xfrm>
          </p:grpSpPr>
          <p:sp>
            <p:nvSpPr>
              <p:cNvPr id="128" name="Rechthoek 127">
                <a:extLst>
                  <a:ext uri="{FF2B5EF4-FFF2-40B4-BE49-F238E27FC236}">
                    <a16:creationId xmlns:a16="http://schemas.microsoft.com/office/drawing/2014/main" id="{C7EFA900-3B41-408A-8983-8E132A3420D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Insert</a:t>
                </a:r>
              </a:p>
            </p:txBody>
          </p:sp>
          <p:cxnSp>
            <p:nvCxnSpPr>
              <p:cNvPr id="129" name="Rechte verbindingslijn 128">
                <a:extLst>
                  <a:ext uri="{FF2B5EF4-FFF2-40B4-BE49-F238E27FC236}">
                    <a16:creationId xmlns:a16="http://schemas.microsoft.com/office/drawing/2014/main" id="{62B2CA2D-6764-4B3D-9BA8-FA7A9A8E3843}"/>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0" name="Gelijkbenige driehoek 129">
                <a:extLst>
                  <a:ext uri="{FF2B5EF4-FFF2-40B4-BE49-F238E27FC236}">
                    <a16:creationId xmlns:a16="http://schemas.microsoft.com/office/drawing/2014/main" id="{58153DA4-8B28-4109-B96B-FC55860DF55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sp>
          <p:nvSpPr>
            <p:cNvPr id="89" name="Ovaal 88">
              <a:extLst>
                <a:ext uri="{FF2B5EF4-FFF2-40B4-BE49-F238E27FC236}">
                  <a16:creationId xmlns:a16="http://schemas.microsoft.com/office/drawing/2014/main" id="{E225D926-807A-4289-90CD-E7EAE9D85D8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0" name="Rechthoek 89">
              <a:extLst>
                <a:ext uri="{FF2B5EF4-FFF2-40B4-BE49-F238E27FC236}">
                  <a16:creationId xmlns:a16="http://schemas.microsoft.com/office/drawing/2014/main" id="{6DA12280-5665-46D8-9FC9-C15D48E9E33F}"/>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image and choose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‘Send to back’</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1" name="Ovaal 90">
              <a:extLst>
                <a:ext uri="{FF2B5EF4-FFF2-40B4-BE49-F238E27FC236}">
                  <a16:creationId xmlns:a16="http://schemas.microsoft.com/office/drawing/2014/main" id="{0B9728FA-9A02-4E8E-8D74-B1D8A71FEB53}"/>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2" name="Rechthoek 91">
              <a:extLst>
                <a:ext uri="{FF2B5EF4-FFF2-40B4-BE49-F238E27FC236}">
                  <a16:creationId xmlns:a16="http://schemas.microsoft.com/office/drawing/2014/main" id="{E3CA1191-4693-4628-BD01-ED058C3B52FA}"/>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Scale the image itself with</a:t>
              </a:r>
              <a:b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US"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93" name="Groep 92">
              <a:extLst>
                <a:ext uri="{FF2B5EF4-FFF2-40B4-BE49-F238E27FC236}">
                  <a16:creationId xmlns:a16="http://schemas.microsoft.com/office/drawing/2014/main" id="{B4DCAA57-DFCA-4B2A-8485-8CC96AB5739F}"/>
                </a:ext>
              </a:extLst>
            </p:cNvPr>
            <p:cNvGrpSpPr/>
            <p:nvPr userDrawn="1"/>
          </p:nvGrpSpPr>
          <p:grpSpPr>
            <a:xfrm>
              <a:off x="-3447286" y="4645990"/>
              <a:ext cx="622283" cy="612919"/>
              <a:chOff x="12617641" y="3403239"/>
              <a:chExt cx="752963" cy="741634"/>
            </a:xfrm>
          </p:grpSpPr>
          <p:grpSp>
            <p:nvGrpSpPr>
              <p:cNvPr id="112" name="Groep 111">
                <a:extLst>
                  <a:ext uri="{FF2B5EF4-FFF2-40B4-BE49-F238E27FC236}">
                    <a16:creationId xmlns:a16="http://schemas.microsoft.com/office/drawing/2014/main" id="{C43C52B8-DA41-4272-AEDD-4EAF8FC44026}"/>
                  </a:ext>
                </a:extLst>
              </p:cNvPr>
              <p:cNvGrpSpPr/>
              <p:nvPr userDrawn="1"/>
            </p:nvGrpSpPr>
            <p:grpSpPr>
              <a:xfrm>
                <a:off x="12771550" y="3403239"/>
                <a:ext cx="467156" cy="448491"/>
                <a:chOff x="12782177" y="3403239"/>
                <a:chExt cx="467156" cy="448491"/>
              </a:xfrm>
            </p:grpSpPr>
            <p:grpSp>
              <p:nvGrpSpPr>
                <p:cNvPr id="115" name="Groep 114">
                  <a:extLst>
                    <a:ext uri="{FF2B5EF4-FFF2-40B4-BE49-F238E27FC236}">
                      <a16:creationId xmlns:a16="http://schemas.microsoft.com/office/drawing/2014/main" id="{BF9F191D-11B6-4FCF-B23B-110C040F138C}"/>
                    </a:ext>
                  </a:extLst>
                </p:cNvPr>
                <p:cNvGrpSpPr/>
                <p:nvPr userDrawn="1"/>
              </p:nvGrpSpPr>
              <p:grpSpPr>
                <a:xfrm>
                  <a:off x="12782177" y="3403239"/>
                  <a:ext cx="412972" cy="396132"/>
                  <a:chOff x="13554906" y="3320109"/>
                  <a:chExt cx="443912" cy="425811"/>
                </a:xfrm>
              </p:grpSpPr>
              <p:grpSp>
                <p:nvGrpSpPr>
                  <p:cNvPr id="122" name="Groep 121">
                    <a:extLst>
                      <a:ext uri="{FF2B5EF4-FFF2-40B4-BE49-F238E27FC236}">
                        <a16:creationId xmlns:a16="http://schemas.microsoft.com/office/drawing/2014/main" id="{ED217688-0091-4153-8BD8-2DD3889CFFF9}"/>
                      </a:ext>
                    </a:extLst>
                  </p:cNvPr>
                  <p:cNvGrpSpPr/>
                  <p:nvPr userDrawn="1"/>
                </p:nvGrpSpPr>
                <p:grpSpPr>
                  <a:xfrm>
                    <a:off x="13554906" y="3320109"/>
                    <a:ext cx="443912" cy="425811"/>
                    <a:chOff x="12909684" y="1276143"/>
                    <a:chExt cx="443912" cy="425811"/>
                  </a:xfrm>
                </p:grpSpPr>
                <p:sp>
                  <p:nvSpPr>
                    <p:cNvPr id="125" name="Rechthoek 124">
                      <a:extLst>
                        <a:ext uri="{FF2B5EF4-FFF2-40B4-BE49-F238E27FC236}">
                          <a16:creationId xmlns:a16="http://schemas.microsoft.com/office/drawing/2014/main" id="{96050288-385C-4459-AE23-86D2F38881D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A871251D-DBF5-4929-B3DD-39AF67D6CD3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230D82F2-7834-4052-BA6D-1F59A623C1A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9DDB8D3C-52CF-42E4-8FD0-CF902C208885}"/>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24" name="Afbeelding 123">
                    <a:extLst>
                      <a:ext uri="{FF2B5EF4-FFF2-40B4-BE49-F238E27FC236}">
                        <a16:creationId xmlns:a16="http://schemas.microsoft.com/office/drawing/2014/main" id="{7CA7EDD0-50B0-48C8-8644-C37F0C51CDC4}"/>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16" name="Groep 115">
                  <a:extLst>
                    <a:ext uri="{FF2B5EF4-FFF2-40B4-BE49-F238E27FC236}">
                      <a16:creationId xmlns:a16="http://schemas.microsoft.com/office/drawing/2014/main" id="{10EA0680-54A4-41B1-ADC9-337ABF4C9F30}"/>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C97E01AE-CC92-49AD-A0E6-5D2865AC975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B6A433E2-1CAF-476F-93A3-3FA5E621449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7375EDEB-8437-45A6-A0B8-3F1BC5C4C431}"/>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75B8CA06-2E3B-4CB6-915B-0721342D4ED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A8D29682-2767-4D54-AC04-4D7D6EC549F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D719F9A9-CBB3-42A3-812D-AAB3C5C9D62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9D8DCD78-322C-4DAE-840F-043CD5021D7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94" name="Groep 93">
              <a:extLst>
                <a:ext uri="{FF2B5EF4-FFF2-40B4-BE49-F238E27FC236}">
                  <a16:creationId xmlns:a16="http://schemas.microsoft.com/office/drawing/2014/main" id="{EAC95C2E-F9BE-4BDF-8F14-A4E0044A9707}"/>
                </a:ext>
              </a:extLst>
            </p:cNvPr>
            <p:cNvGrpSpPr/>
            <p:nvPr userDrawn="1"/>
          </p:nvGrpSpPr>
          <p:grpSpPr>
            <a:xfrm>
              <a:off x="-3314821" y="2981448"/>
              <a:ext cx="1558053" cy="563933"/>
              <a:chOff x="-3314821" y="2981448"/>
              <a:chExt cx="1558053" cy="563933"/>
            </a:xfrm>
          </p:grpSpPr>
          <p:sp>
            <p:nvSpPr>
              <p:cNvPr id="98" name="Rechthoek 97">
                <a:extLst>
                  <a:ext uri="{FF2B5EF4-FFF2-40B4-BE49-F238E27FC236}">
                    <a16:creationId xmlns:a16="http://schemas.microsoft.com/office/drawing/2014/main" id="{BBF47972-FEB5-454A-883F-67E75BA4ED52}"/>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99" name="Rechthoek 98">
                <a:extLst>
                  <a:ext uri="{FF2B5EF4-FFF2-40B4-BE49-F238E27FC236}">
                    <a16:creationId xmlns:a16="http://schemas.microsoft.com/office/drawing/2014/main" id="{A48D8B01-5DA3-4289-8499-31EBEA148655}"/>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00" name="Tekstvak 99">
                <a:extLst>
                  <a:ext uri="{FF2B5EF4-FFF2-40B4-BE49-F238E27FC236}">
                    <a16:creationId xmlns:a16="http://schemas.microsoft.com/office/drawing/2014/main" id="{9BE61A6B-37F9-439B-BB41-65137447F0AA}"/>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front</a:t>
                </a:r>
              </a:p>
            </p:txBody>
          </p:sp>
          <p:sp>
            <p:nvSpPr>
              <p:cNvPr id="101" name="Tekstvak 100">
                <a:extLst>
                  <a:ext uri="{FF2B5EF4-FFF2-40B4-BE49-F238E27FC236}">
                    <a16:creationId xmlns:a16="http://schemas.microsoft.com/office/drawing/2014/main" id="{97504B92-19E1-4A13-8C96-656BC7CC6A28}"/>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Send to back</a:t>
                </a:r>
              </a:p>
            </p:txBody>
          </p:sp>
          <p:sp>
            <p:nvSpPr>
              <p:cNvPr id="102" name="Vrije vorm: vorm 101">
                <a:extLst>
                  <a:ext uri="{FF2B5EF4-FFF2-40B4-BE49-F238E27FC236}">
                    <a16:creationId xmlns:a16="http://schemas.microsoft.com/office/drawing/2014/main" id="{1F7B9B92-70C4-404E-9C99-959407752459}"/>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3" name="Gelijkbenige driehoek 102">
                <a:extLst>
                  <a:ext uri="{FF2B5EF4-FFF2-40B4-BE49-F238E27FC236}">
                    <a16:creationId xmlns:a16="http://schemas.microsoft.com/office/drawing/2014/main" id="{E226C6B4-6C42-46B8-B006-879AE4545216}"/>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04" name="Groep 103">
                <a:extLst>
                  <a:ext uri="{FF2B5EF4-FFF2-40B4-BE49-F238E27FC236}">
                    <a16:creationId xmlns:a16="http://schemas.microsoft.com/office/drawing/2014/main" id="{06252791-6D40-4385-ABA6-9E99318C5BA8}"/>
                  </a:ext>
                </a:extLst>
              </p:cNvPr>
              <p:cNvGrpSpPr/>
              <p:nvPr userDrawn="1"/>
            </p:nvGrpSpPr>
            <p:grpSpPr>
              <a:xfrm>
                <a:off x="-3257052" y="3032066"/>
                <a:ext cx="182309" cy="163794"/>
                <a:chOff x="12832541" y="3162395"/>
                <a:chExt cx="219532" cy="197236"/>
              </a:xfrm>
            </p:grpSpPr>
            <p:sp>
              <p:nvSpPr>
                <p:cNvPr id="109" name="Rechthoek 108">
                  <a:extLst>
                    <a:ext uri="{FF2B5EF4-FFF2-40B4-BE49-F238E27FC236}">
                      <a16:creationId xmlns:a16="http://schemas.microsoft.com/office/drawing/2014/main" id="{49C30E27-DAB0-4828-A00B-697C009ADDFB}"/>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057360D3-56E6-438A-A0E2-EE1133AB320E}"/>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408CDECC-C017-42CE-A8C7-0C5301564AF3}"/>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nvGrpSpPr>
              <p:cNvPr id="105" name="Groep 104">
                <a:extLst>
                  <a:ext uri="{FF2B5EF4-FFF2-40B4-BE49-F238E27FC236}">
                    <a16:creationId xmlns:a16="http://schemas.microsoft.com/office/drawing/2014/main" id="{002AE378-6D9C-49E8-8720-4FF18238AFE8}"/>
                  </a:ext>
                </a:extLst>
              </p:cNvPr>
              <p:cNvGrpSpPr/>
              <p:nvPr userDrawn="1"/>
            </p:nvGrpSpPr>
            <p:grpSpPr>
              <a:xfrm>
                <a:off x="-3257053" y="3276580"/>
                <a:ext cx="182309" cy="163794"/>
                <a:chOff x="12832541" y="3162395"/>
                <a:chExt cx="219532" cy="197236"/>
              </a:xfrm>
            </p:grpSpPr>
            <p:sp>
              <p:nvSpPr>
                <p:cNvPr id="106" name="Rechthoek 105">
                  <a:extLst>
                    <a:ext uri="{FF2B5EF4-FFF2-40B4-BE49-F238E27FC236}">
                      <a16:creationId xmlns:a16="http://schemas.microsoft.com/office/drawing/2014/main" id="{9940E814-85DF-4960-B9FE-B3D0CBC6F587}"/>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7" name="Rechthoek 106">
                  <a:extLst>
                    <a:ext uri="{FF2B5EF4-FFF2-40B4-BE49-F238E27FC236}">
                      <a16:creationId xmlns:a16="http://schemas.microsoft.com/office/drawing/2014/main" id="{F5CD301D-551E-4222-BFDC-3A94D00CEC12}"/>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108" name="Rechthoek 107">
                  <a:extLst>
                    <a:ext uri="{FF2B5EF4-FFF2-40B4-BE49-F238E27FC236}">
                      <a16:creationId xmlns:a16="http://schemas.microsoft.com/office/drawing/2014/main" id="{B46E708B-D213-4A0A-ADBF-E08A15CABD2E}"/>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nvGrpSpPr>
            <p:cNvPr id="95" name="ICOON_info">
              <a:extLst>
                <a:ext uri="{FF2B5EF4-FFF2-40B4-BE49-F238E27FC236}">
                  <a16:creationId xmlns:a16="http://schemas.microsoft.com/office/drawing/2014/main" id="{A2F17102-D289-47E5-9613-FDE9BC28C22E}"/>
                </a:ext>
              </a:extLst>
            </p:cNvPr>
            <p:cNvGrpSpPr/>
            <p:nvPr userDrawn="1"/>
          </p:nvGrpSpPr>
          <p:grpSpPr>
            <a:xfrm>
              <a:off x="-376736" y="5307660"/>
              <a:ext cx="283685" cy="283685"/>
              <a:chOff x="-510741" y="5913713"/>
              <a:chExt cx="267555" cy="267555"/>
            </a:xfrm>
          </p:grpSpPr>
          <p:sp>
            <p:nvSpPr>
              <p:cNvPr id="96" name="Ovaal 95">
                <a:extLst>
                  <a:ext uri="{FF2B5EF4-FFF2-40B4-BE49-F238E27FC236}">
                    <a16:creationId xmlns:a16="http://schemas.microsoft.com/office/drawing/2014/main" id="{EF948449-DD61-4EED-881B-98D84D2A46A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97" name="Graphic 163" descr="Informatie">
                <a:extLst>
                  <a:ext uri="{FF2B5EF4-FFF2-40B4-BE49-F238E27FC236}">
                    <a16:creationId xmlns:a16="http://schemas.microsoft.com/office/drawing/2014/main" id="{05A739DC-A8B0-4F4A-B6DA-5372FCB01C8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4077163796"/>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NoSubheadingText ">
    <p:bg>
      <p:bgPr>
        <a:solidFill>
          <a:schemeClr val="bg1"/>
        </a:solidFill>
        <a:effectLst/>
      </p:bgPr>
    </p:bg>
    <p:spTree>
      <p:nvGrpSpPr>
        <p:cNvPr id="1" name=""/>
        <p:cNvGrpSpPr/>
        <p:nvPr/>
      </p:nvGrpSpPr>
      <p:grpSpPr>
        <a:xfrm>
          <a:off x="0" y="0"/>
          <a:ext cx="0" cy="0"/>
          <a:chOff x="0" y="0"/>
          <a:chExt cx="0" cy="0"/>
        </a:xfrm>
      </p:grpSpPr>
      <p:sp>
        <p:nvSpPr>
          <p:cNvPr id="23" name="Tijdelijke aanduiding voor datum 22"/>
          <p:cNvSpPr>
            <a:spLocks noGrp="1"/>
          </p:cNvSpPr>
          <p:nvPr>
            <p:ph type="dt" sz="half" idx="14"/>
          </p:nvPr>
        </p:nvSpPr>
        <p:spPr>
          <a:xfrm>
            <a:off x="1391477" y="6309321"/>
            <a:ext cx="1536171" cy="366183"/>
          </a:xfrm>
        </p:spPr>
        <p:txBody>
          <a:bodyPr/>
          <a:lstStyle>
            <a:lvl1pPr>
              <a:defRPr sz="1200"/>
            </a:lvl1pPr>
          </a:lstStyle>
          <a:p>
            <a:r>
              <a:rPr lang="en-US"/>
              <a:t> </a:t>
            </a:r>
            <a:endParaRPr lang="nl-NL"/>
          </a:p>
        </p:txBody>
      </p:sp>
      <p:sp>
        <p:nvSpPr>
          <p:cNvPr id="25" name="Tijdelijke aanduiding voor dianummer 24"/>
          <p:cNvSpPr>
            <a:spLocks noGrp="1"/>
          </p:cNvSpPr>
          <p:nvPr>
            <p:ph type="sldNum" sz="quarter" idx="16"/>
          </p:nvPr>
        </p:nvSpPr>
        <p:spPr>
          <a:xfrm>
            <a:off x="527381" y="6309321"/>
            <a:ext cx="672075" cy="366183"/>
          </a:xfrm>
        </p:spPr>
        <p:txBody>
          <a:bodyPr/>
          <a:lstStyle>
            <a:lvl1pPr>
              <a:defRPr sz="1200"/>
            </a:lvl1pPr>
          </a:lstStyle>
          <a:p>
            <a:fld id="{92BF6679-0BEE-49C9-BF2B-A3F77A72213C}" type="slidenum">
              <a:rPr lang="nl-NL" smtClean="0"/>
              <a:pPr/>
              <a:t>‹nr.›</a:t>
            </a:fld>
            <a:endParaRPr lang="nl-NL"/>
          </a:p>
        </p:txBody>
      </p:sp>
      <p:pic>
        <p:nvPicPr>
          <p:cNvPr id="8" name="Picture 28" descr="Logo ORTEC.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73181" y="6332003"/>
            <a:ext cx="1387449" cy="265349"/>
          </a:xfrm>
          <a:prstGeom prst="rect">
            <a:avLst/>
          </a:prstGeom>
        </p:spPr>
      </p:pic>
      <p:sp>
        <p:nvSpPr>
          <p:cNvPr id="9" name="Tijdelijke aanduiding voor voettekst 17"/>
          <p:cNvSpPr>
            <a:spLocks noGrp="1"/>
          </p:cNvSpPr>
          <p:nvPr>
            <p:ph type="ftr" sz="quarter" idx="15"/>
          </p:nvPr>
        </p:nvSpPr>
        <p:spPr>
          <a:xfrm>
            <a:off x="3023659" y="6309321"/>
            <a:ext cx="6624736" cy="366183"/>
          </a:xfrm>
          <a:prstGeom prst="rect">
            <a:avLst/>
          </a:prstGeom>
        </p:spPr>
        <p:txBody>
          <a:bodyPr/>
          <a:lstStyle>
            <a:lvl1pPr>
              <a:defRPr sz="1200"/>
            </a:lvl1pPr>
          </a:lstStyle>
          <a:p>
            <a:r>
              <a:rPr lang="nl-NL"/>
              <a:t>Building and designing data architectures</a:t>
            </a:r>
          </a:p>
        </p:txBody>
      </p:sp>
      <p:grpSp>
        <p:nvGrpSpPr>
          <p:cNvPr id="3" name="Group 2"/>
          <p:cNvGrpSpPr/>
          <p:nvPr userDrawn="1"/>
        </p:nvGrpSpPr>
        <p:grpSpPr>
          <a:xfrm>
            <a:off x="-2209" y="6126975"/>
            <a:ext cx="12195772" cy="53979"/>
            <a:chOff x="-1657" y="4595231"/>
            <a:chExt cx="9146829" cy="40484"/>
          </a:xfrm>
        </p:grpSpPr>
        <p:sp>
          <p:nvSpPr>
            <p:cNvPr id="28" name="Rectangle 27" descr="ORTEC_Picture_Border"/>
            <p:cNvSpPr/>
            <p:nvPr userDrawn="1"/>
          </p:nvSpPr>
          <p:spPr>
            <a:xfrm>
              <a:off x="5652119" y="4596114"/>
              <a:ext cx="1260000" cy="39600"/>
            </a:xfrm>
            <a:prstGeom prst="rect">
              <a:avLst/>
            </a:prstGeom>
            <a:solidFill>
              <a:schemeClr val="accent6"/>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9" name="Rectangle 28" descr="ORTEC_Picture_Border"/>
            <p:cNvSpPr/>
            <p:nvPr userDrawn="1"/>
          </p:nvSpPr>
          <p:spPr>
            <a:xfrm>
              <a:off x="5006342" y="4596115"/>
              <a:ext cx="684000" cy="39600"/>
            </a:xfrm>
            <a:prstGeom prst="rect">
              <a:avLst/>
            </a:prstGeom>
            <a:solidFill>
              <a:schemeClr val="accent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30" name="Rectangle 29" descr="ORTEC_Picture_Border"/>
            <p:cNvSpPr/>
            <p:nvPr userDrawn="1"/>
          </p:nvSpPr>
          <p:spPr>
            <a:xfrm>
              <a:off x="4321536" y="4596114"/>
              <a:ext cx="720000" cy="39600"/>
            </a:xfrm>
            <a:prstGeom prst="rect">
              <a:avLst/>
            </a:prstGeom>
            <a:solidFill>
              <a:schemeClr val="tx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31" name="Rectangle 30" descr="ORTEC_Picture_Border"/>
            <p:cNvSpPr/>
            <p:nvPr userDrawn="1"/>
          </p:nvSpPr>
          <p:spPr>
            <a:xfrm>
              <a:off x="3185061" y="4596115"/>
              <a:ext cx="1152000" cy="39600"/>
            </a:xfrm>
            <a:prstGeom prst="rect">
              <a:avLst/>
            </a:prstGeom>
            <a:solidFill>
              <a:schemeClr val="accent5"/>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33" name="Rectangle 32" descr="ORTEC_Picture_Border"/>
            <p:cNvSpPr/>
            <p:nvPr userDrawn="1"/>
          </p:nvSpPr>
          <p:spPr>
            <a:xfrm>
              <a:off x="1577092" y="4596114"/>
              <a:ext cx="684000" cy="39600"/>
            </a:xfrm>
            <a:prstGeom prst="rect">
              <a:avLst/>
            </a:prstGeom>
            <a:solidFill>
              <a:schemeClr val="accent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34" name="Rectangle 33" descr="ORTEC_Picture_Border"/>
            <p:cNvSpPr/>
            <p:nvPr userDrawn="1"/>
          </p:nvSpPr>
          <p:spPr>
            <a:xfrm>
              <a:off x="663110" y="4596114"/>
              <a:ext cx="936000" cy="39600"/>
            </a:xfrm>
            <a:prstGeom prst="rect">
              <a:avLst/>
            </a:prstGeom>
            <a:solidFill>
              <a:schemeClr val="accent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35" name="Rectangle 34" descr="ORTEC_Picture_Border"/>
            <p:cNvSpPr/>
            <p:nvPr userDrawn="1"/>
          </p:nvSpPr>
          <p:spPr>
            <a:xfrm>
              <a:off x="-1657" y="4596114"/>
              <a:ext cx="684000" cy="39600"/>
            </a:xfrm>
            <a:prstGeom prst="rect">
              <a:avLst/>
            </a:prstGeom>
            <a:solidFill>
              <a:schemeClr val="tx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38" name="Rectangle 37" descr="ORTEC_Picture_Border"/>
            <p:cNvSpPr/>
            <p:nvPr userDrawn="1"/>
          </p:nvSpPr>
          <p:spPr>
            <a:xfrm>
              <a:off x="2258301" y="4595231"/>
              <a:ext cx="936000" cy="39600"/>
            </a:xfrm>
            <a:prstGeom prst="rect">
              <a:avLst/>
            </a:prstGeom>
            <a:solidFill>
              <a:schemeClr val="accent6"/>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39" name="Rectangle 38" descr="ORTEC_Picture_Border"/>
            <p:cNvSpPr/>
            <p:nvPr userDrawn="1"/>
          </p:nvSpPr>
          <p:spPr>
            <a:xfrm>
              <a:off x="6909461" y="4595231"/>
              <a:ext cx="1548000" cy="39600"/>
            </a:xfrm>
            <a:prstGeom prst="rect">
              <a:avLst/>
            </a:prstGeom>
            <a:solidFill>
              <a:schemeClr val="tx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40" name="Rectangle 39" descr="ORTEC_Picture_Border"/>
            <p:cNvSpPr/>
            <p:nvPr userDrawn="1"/>
          </p:nvSpPr>
          <p:spPr>
            <a:xfrm>
              <a:off x="8425172" y="4595231"/>
              <a:ext cx="720000" cy="39600"/>
            </a:xfrm>
            <a:prstGeom prst="rect">
              <a:avLst/>
            </a:prstGeom>
            <a:solidFill>
              <a:schemeClr val="accent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grpSp>
      <p:sp>
        <p:nvSpPr>
          <p:cNvPr id="19" name="Titel 1"/>
          <p:cNvSpPr>
            <a:spLocks noGrp="1"/>
          </p:cNvSpPr>
          <p:nvPr>
            <p:ph type="ctrTitle" hasCustomPrompt="1"/>
          </p:nvPr>
        </p:nvSpPr>
        <p:spPr>
          <a:xfrm>
            <a:off x="623392" y="548681"/>
            <a:ext cx="10944075" cy="576065"/>
          </a:xfrm>
          <a:prstGeom prst="rect">
            <a:avLst/>
          </a:prstGeom>
        </p:spPr>
        <p:txBody>
          <a:bodyPr/>
          <a:lstStyle>
            <a:lvl1pPr algn="l">
              <a:defRPr sz="3200" b="0">
                <a:solidFill>
                  <a:srgbClr val="505150"/>
                </a:solidFill>
                <a:latin typeface="+mj-lt"/>
                <a:cs typeface="Arial" pitchFamily="34" charset="0"/>
              </a:defRPr>
            </a:lvl1pPr>
          </a:lstStyle>
          <a:p>
            <a:r>
              <a:rPr lang="nl-NL" err="1"/>
              <a:t>Heading</a:t>
            </a:r>
            <a:endParaRPr lang="nl-NL"/>
          </a:p>
        </p:txBody>
      </p:sp>
      <p:sp>
        <p:nvSpPr>
          <p:cNvPr id="20" name="Tijdelijke aanduiding voor tekst 2"/>
          <p:cNvSpPr>
            <a:spLocks noGrp="1"/>
          </p:cNvSpPr>
          <p:nvPr>
            <p:ph idx="1" hasCustomPrompt="1"/>
          </p:nvPr>
        </p:nvSpPr>
        <p:spPr>
          <a:xfrm>
            <a:off x="623392" y="1220755"/>
            <a:ext cx="10959008" cy="4356652"/>
          </a:xfrm>
          <a:prstGeom prst="rect">
            <a:avLst/>
          </a:prstGeom>
        </p:spPr>
        <p:txBody>
          <a:bodyPr vert="horz" lIns="91440" tIns="45720" rIns="91440" bIns="45720" rtlCol="0">
            <a:noAutofit/>
          </a:bodyPr>
          <a:lstStyle>
            <a:lvl1pPr marL="389457" marR="0" indent="-389457" algn="l" defTabSz="1219170" rtl="0" eaLnBrk="1" fontAlgn="auto" latinLnBrk="0" hangingPunct="1">
              <a:lnSpc>
                <a:spcPct val="120000"/>
              </a:lnSpc>
              <a:spcBef>
                <a:spcPct val="20000"/>
              </a:spcBef>
              <a:spcAft>
                <a:spcPts val="0"/>
              </a:spcAft>
              <a:buClr>
                <a:srgbClr val="EE7D11"/>
              </a:buClr>
              <a:buSzPct val="100000"/>
              <a:buFont typeface="Wingdings" panose="05000000000000000000" pitchFamily="2" charset="2"/>
              <a:buChar char="n"/>
              <a:tabLst/>
              <a:defRPr sz="2400" b="0" baseline="0">
                <a:solidFill>
                  <a:srgbClr val="505150"/>
                </a:solidFill>
                <a:latin typeface="+mn-lt"/>
                <a:cs typeface="Arial" pitchFamily="34" charset="0"/>
              </a:defRPr>
            </a:lvl1pPr>
            <a:lvl2pPr marL="778914" indent="-389457" algn="l">
              <a:lnSpc>
                <a:spcPct val="120000"/>
              </a:lnSpc>
              <a:spcBef>
                <a:spcPts val="0"/>
              </a:spcBef>
              <a:buClr>
                <a:srgbClr val="EE7D11"/>
              </a:buClr>
              <a:buSzPct val="100000"/>
              <a:buFont typeface="Wingdings" panose="05000000000000000000" pitchFamily="2" charset="2"/>
              <a:buChar char="n"/>
              <a:defRPr sz="2400" b="0" baseline="0">
                <a:ln>
                  <a:noFill/>
                </a:ln>
                <a:solidFill>
                  <a:srgbClr val="505150"/>
                </a:solidFill>
                <a:latin typeface="Arial" panose="020B0604020202020204" pitchFamily="34" charset="0"/>
                <a:cs typeface="Arial" pitchFamily="34" charset="0"/>
              </a:defRPr>
            </a:lvl2pPr>
            <a:lvl3pPr marL="1168371" indent="-389457" algn="l">
              <a:lnSpc>
                <a:spcPct val="120000"/>
              </a:lnSpc>
              <a:spcBef>
                <a:spcPts val="0"/>
              </a:spcBef>
              <a:buClr>
                <a:srgbClr val="EE7D11"/>
              </a:buClr>
              <a:buFont typeface="Wingdings" panose="05000000000000000000" pitchFamily="2" charset="2"/>
              <a:buChar char="n"/>
              <a:defRPr sz="2400" b="0">
                <a:solidFill>
                  <a:srgbClr val="505150"/>
                </a:solidFill>
                <a:latin typeface="Arial" panose="020B0604020202020204" pitchFamily="34" charset="0"/>
                <a:cs typeface="Arial" pitchFamily="34" charset="0"/>
              </a:defRPr>
            </a:lvl3pPr>
            <a:lvl4pPr marL="1557828" indent="-389457" algn="l">
              <a:buClr>
                <a:srgbClr val="EE7D11"/>
              </a:buClr>
              <a:buFont typeface="Wingdings" panose="05000000000000000000" pitchFamily="2" charset="2"/>
              <a:buChar char="n"/>
              <a:defRPr sz="2400" baseline="0">
                <a:solidFill>
                  <a:srgbClr val="505150"/>
                </a:solidFill>
                <a:latin typeface="Arial" panose="020B0604020202020204" pitchFamily="34" charset="0"/>
                <a:cs typeface="Arial" panose="020B0604020202020204" pitchFamily="34" charset="0"/>
              </a:defRPr>
            </a:lvl4pPr>
            <a:lvl5pPr marL="1947285" indent="-389457" algn="l">
              <a:buClr>
                <a:srgbClr val="EE7D11"/>
              </a:buClr>
              <a:buFont typeface="Wingdings" panose="05000000000000000000" pitchFamily="2" charset="2"/>
              <a:buChar char="n"/>
              <a:defRPr sz="2400" baseline="0">
                <a:solidFill>
                  <a:srgbClr val="505150"/>
                </a:solidFill>
                <a:latin typeface="Arial" panose="020B0604020202020204" pitchFamily="34" charset="0"/>
                <a:cs typeface="Arial" panose="020B0604020202020204" pitchFamily="34" charset="0"/>
              </a:defRPr>
            </a:lvl5pPr>
          </a:lstStyle>
          <a:p>
            <a:pPr lvl="0"/>
            <a:r>
              <a:rPr lang="en-US"/>
              <a:t>Click to add text</a:t>
            </a:r>
          </a:p>
          <a:p>
            <a:pPr lvl="1"/>
            <a:r>
              <a:rPr lang="en-US"/>
              <a:t>Click to add text</a:t>
            </a:r>
          </a:p>
          <a:p>
            <a:pPr lvl="2"/>
            <a:r>
              <a:rPr lang="en-US"/>
              <a:t>Click to add text</a:t>
            </a:r>
          </a:p>
          <a:p>
            <a:pPr lvl="3"/>
            <a:r>
              <a:rPr lang="en-US"/>
              <a:t>Click to add text</a:t>
            </a:r>
          </a:p>
          <a:p>
            <a:pPr lvl="4"/>
            <a:r>
              <a:rPr lang="en-US"/>
              <a:t>Click to add text</a:t>
            </a:r>
          </a:p>
          <a:p>
            <a:pPr marL="359991" marR="0" lvl="0" indent="-359991" algn="l" defTabSz="1219170" rtl="0" eaLnBrk="1" fontAlgn="auto" latinLnBrk="0" hangingPunct="1">
              <a:lnSpc>
                <a:spcPct val="120000"/>
              </a:lnSpc>
              <a:spcBef>
                <a:spcPct val="20000"/>
              </a:spcBef>
              <a:spcAft>
                <a:spcPts val="0"/>
              </a:spcAft>
              <a:buClr>
                <a:srgbClr val="EE7D11"/>
              </a:buClr>
              <a:buSzPct val="100000"/>
              <a:buFont typeface="Wingdings" panose="05000000000000000000" pitchFamily="2" charset="2"/>
              <a:buNone/>
              <a:tabLst/>
            </a:pPr>
            <a:r>
              <a:rPr lang="en-US"/>
              <a:t>Click to add text</a:t>
            </a:r>
          </a:p>
        </p:txBody>
      </p:sp>
    </p:spTree>
    <p:extLst>
      <p:ext uri="{BB962C8B-B14F-4D97-AF65-F5344CB8AC3E}">
        <p14:creationId xmlns:p14="http://schemas.microsoft.com/office/powerpoint/2010/main" val="1523306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EFDC-782B-1D4A-9336-33F5D9CD4F98}"/>
              </a:ext>
            </a:extLst>
          </p:cNvPr>
          <p:cNvSpPr>
            <a:spLocks noGrp="1"/>
          </p:cNvSpPr>
          <p:nvPr>
            <p:ph type="title"/>
          </p:nvPr>
        </p:nvSpPr>
        <p:spPr/>
        <p:txBody>
          <a:bodyPr/>
          <a:lstStyle>
            <a:lvl1pPr>
              <a:defRPr b="1">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F497514A-3228-F947-A551-AE7343511925}"/>
              </a:ext>
            </a:extLst>
          </p:cNvPr>
          <p:cNvSpPr>
            <a:spLocks noGrp="1"/>
          </p:cNvSpPr>
          <p:nvPr>
            <p:ph idx="1"/>
          </p:nvPr>
        </p:nvSpPr>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901850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916016" y="983785"/>
            <a:ext cx="8447439" cy="1074828"/>
          </a:xfrm>
        </p:spPr>
        <p:txBody>
          <a:bodyPr>
            <a:normAutofit/>
          </a:bodyPr>
          <a:lstStyle>
            <a:lvl1pPr>
              <a:defRPr sz="4000" spc="300">
                <a:solidFill>
                  <a:schemeClr val="tx2"/>
                </a:solidFill>
                <a:latin typeface="Bahnschrift" panose="020B05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7B56D85B-EB43-4988-9D07-7393356AD4A1}" type="datetime1">
              <a:rPr lang="en-US" smtClean="0"/>
              <a:t>9/16/2024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‹nr.›</a:t>
            </a:fld>
            <a:endParaRPr lang="en-US" dirty="0"/>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B2AF213A-60C6-4671-9B4D-63024EC3B303}" type="datetime1">
              <a:rPr lang="en-US" smtClean="0"/>
              <a:t>9/16/2024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‹nr.›</a:t>
            </a:fld>
            <a:endParaRPr lang="en-US" dirty="0"/>
          </a:p>
        </p:txBody>
      </p:sp>
      <p:cxnSp>
        <p:nvCxnSpPr>
          <p:cNvPr id="11" name="Straight Connector 10">
            <a:extLst>
              <a:ext uri="{FF2B5EF4-FFF2-40B4-BE49-F238E27FC236}">
                <a16:creationId xmlns:a16="http://schemas.microsoft.com/office/drawing/2014/main" id="{1AE70196-45DE-CB4D-A7AC-0610E7A187C3}"/>
              </a:ext>
            </a:extLst>
          </p:cNvPr>
          <p:cNvCxnSpPr/>
          <p:nvPr userDrawn="1"/>
        </p:nvCxnSpPr>
        <p:spPr>
          <a:xfrm flipH="1">
            <a:off x="9211669" y="0"/>
            <a:ext cx="1533832" cy="6091084"/>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693683" y="879635"/>
            <a:ext cx="6192892"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2705425"/>
            <a:ext cx="10745787" cy="327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9/16/2024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‹nr.›</a:t>
            </a:fld>
            <a:endParaRPr lang="en-US" dirty="0"/>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dirty="0"/>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9/16/2024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‹nr.›</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20000"/>
              <a:lumOff val="8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9/16/2024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‹nr.›</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9/16/2024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Tw Cen MT" panose="020B0602020104020603" pitchFamily="34" charset="77"/>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‹nr.›</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2" r:id="rId8"/>
    <p:sldLayoutId id="2147483663" r:id="rId9"/>
    <p:sldLayoutId id="2147483664" r:id="rId10"/>
    <p:sldLayoutId id="2147483652" r:id="rId11"/>
    <p:sldLayoutId id="2147483665" r:id="rId12"/>
    <p:sldLayoutId id="2147483666" r:id="rId13"/>
    <p:sldLayoutId id="2147483672" r:id="rId14"/>
    <p:sldLayoutId id="2147483673" r:id="rId15"/>
    <p:sldLayoutId id="2147483679" r:id="rId16"/>
    <p:sldLayoutId id="2147483680"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2" name="Afbeelding 31">
            <a:extLst>
              <a:ext uri="{FF2B5EF4-FFF2-40B4-BE49-F238E27FC236}">
                <a16:creationId xmlns:a16="http://schemas.microsoft.com/office/drawing/2014/main" id="{FDF2F79B-D54E-4CB9-BFC8-606ED103B13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032" y="0"/>
            <a:ext cx="12192000" cy="6858000"/>
          </a:xfrm>
          <a:prstGeom prst="rect">
            <a:avLst/>
          </a:prstGeom>
        </p:spPr>
      </p:pic>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792000" y="792000"/>
            <a:ext cx="10608000" cy="416525"/>
          </a:xfrm>
          <a:prstGeom prst="rect">
            <a:avLst/>
          </a:prstGeom>
        </p:spPr>
        <p:txBody>
          <a:bodyPr vert="horz" lIns="0" tIns="0" rIns="0" bIns="0" rtlCol="0" anchor="ctr">
            <a:noAutofit/>
          </a:bodyPr>
          <a:lstStyle/>
          <a:p>
            <a:r>
              <a:rPr lang="en-GB" noProof="0" dirty="0"/>
              <a:t>Place title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792000" y="1650648"/>
            <a:ext cx="10608000" cy="4098786"/>
          </a:xfrm>
          <a:prstGeom prst="rect">
            <a:avLst/>
          </a:prstGeom>
        </p:spPr>
        <p:txBody>
          <a:bodyPr vert="horz" lIns="0" tIns="0" rIns="0" bIns="0" rtlCol="0">
            <a:noAutofit/>
          </a:bodyPr>
          <a:lstStyle/>
          <a:p>
            <a:pPr lvl="0"/>
            <a:r>
              <a:rPr lang="en-GB" noProof="0" dirty="0"/>
              <a:t>Bullet</a:t>
            </a:r>
          </a:p>
          <a:p>
            <a:pPr lvl="1"/>
            <a:r>
              <a:rPr lang="en-GB" noProof="0" dirty="0"/>
              <a:t>Sub-bullet #1</a:t>
            </a:r>
          </a:p>
          <a:p>
            <a:pPr lvl="2"/>
            <a:r>
              <a:rPr lang="en-GB" noProof="0" dirty="0"/>
              <a:t>Sub-bullet #2</a:t>
            </a:r>
          </a:p>
          <a:p>
            <a:pPr lvl="3"/>
            <a:r>
              <a:rPr lang="en-GB" noProof="0" dirty="0"/>
              <a:t>Default text</a:t>
            </a:r>
          </a:p>
          <a:p>
            <a:pPr lvl="4"/>
            <a:r>
              <a:rPr lang="en-GB" noProof="0" dirty="0"/>
              <a:t>Header #1</a:t>
            </a:r>
          </a:p>
          <a:p>
            <a:pPr lvl="5"/>
            <a:r>
              <a:rPr lang="en-GB" noProof="0" dirty="0"/>
              <a:t>Header #2</a:t>
            </a:r>
          </a:p>
          <a:p>
            <a:pPr lvl="6"/>
            <a:r>
              <a:rPr lang="en-GB" noProof="0" dirty="0"/>
              <a:t>Numeric bullet</a:t>
            </a:r>
          </a:p>
          <a:p>
            <a:pPr lvl="7"/>
            <a:r>
              <a:rPr lang="en-GB" noProof="0" dirty="0"/>
              <a:t>Alphabetical bullet</a:t>
            </a:r>
          </a:p>
          <a:p>
            <a:pPr lvl="8"/>
            <a:r>
              <a:rPr lang="en-GB" noProof="0" dirty="0"/>
              <a:t>Quote text</a:t>
            </a:r>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804032" y="6330695"/>
            <a:ext cx="4114800" cy="127050"/>
          </a:xfrm>
          <a:prstGeom prst="rect">
            <a:avLst/>
          </a:prstGeom>
        </p:spPr>
        <p:txBody>
          <a:bodyPr vert="horz" lIns="0" tIns="0" rIns="0" bIns="0" rtlCol="0" anchor="ctr">
            <a:noAutofit/>
          </a:bodyPr>
          <a:lstStyle>
            <a:lvl1pPr algn="l">
              <a:defRPr sz="900">
                <a:solidFill>
                  <a:schemeClr val="tx2"/>
                </a:solidFill>
              </a:defRPr>
            </a:lvl1pPr>
          </a:lstStyle>
          <a:p>
            <a:fld id="{F5C00587-4368-4D98-88C9-D75DCD2961D4}" type="datetime2">
              <a:rPr lang="en-GB" noProof="0" smtClean="0"/>
              <a:t>Monday, 16 September 2024</a:t>
            </a:fld>
            <a:endParaRPr lang="en-GB" noProof="0" dirty="0"/>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804032" y="6176083"/>
            <a:ext cx="4114800" cy="116433"/>
          </a:xfrm>
          <a:prstGeom prst="rect">
            <a:avLst/>
          </a:prstGeom>
        </p:spPr>
        <p:txBody>
          <a:bodyPr vert="horz" lIns="0" tIns="0" rIns="0" bIns="0" rtlCol="0" anchor="ctr">
            <a:noAutofit/>
          </a:bodyPr>
          <a:lstStyle>
            <a:lvl1pPr algn="l">
              <a:defRPr sz="900">
                <a:solidFill>
                  <a:schemeClr val="tx2"/>
                </a:solidFill>
              </a:defRPr>
            </a:lvl1pPr>
          </a:lstStyle>
          <a:p>
            <a:r>
              <a:rPr lang="en-GB" noProof="0" dirty="0"/>
              <a:t>Footer</a:t>
            </a:r>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p:ph type="sldNum" sz="quarter" idx="4"/>
          </p:nvPr>
        </p:nvSpPr>
        <p:spPr>
          <a:xfrm>
            <a:off x="395999" y="6176083"/>
            <a:ext cx="288000" cy="288000"/>
          </a:xfrm>
          <a:prstGeom prst="rect">
            <a:avLst/>
          </a:prstGeom>
          <a:solidFill>
            <a:schemeClr val="accent1"/>
          </a:solidFill>
          <a:ln>
            <a:noFill/>
          </a:ln>
        </p:spPr>
        <p:txBody>
          <a:bodyPr vert="horz" lIns="0" tIns="0" rIns="0" bIns="0" rtlCol="0" anchor="ctr">
            <a:noAutofit/>
          </a:bodyPr>
          <a:lstStyle>
            <a:lvl1pPr algn="ctr">
              <a:defRPr sz="900">
                <a:solidFill>
                  <a:schemeClr val="bg1"/>
                </a:solidFill>
              </a:defRPr>
            </a:lvl1pPr>
          </a:lstStyle>
          <a:p>
            <a:fld id="{D7B5DC5B-6873-43DB-ADC7-B15ACCE0DFDB}" type="slidenum">
              <a:rPr lang="en-GB" noProof="0" smtClean="0"/>
              <a:pPr/>
              <a:t>‹nr.›</a:t>
            </a:fld>
            <a:endParaRPr lang="en-GB" noProof="0" dirty="0"/>
          </a:p>
        </p:txBody>
      </p:sp>
      <p:grpSp>
        <p:nvGrpSpPr>
          <p:cNvPr id="15" name="GRID" hidden="1">
            <a:extLst>
              <a:ext uri="{FF2B5EF4-FFF2-40B4-BE49-F238E27FC236}">
                <a16:creationId xmlns:a16="http://schemas.microsoft.com/office/drawing/2014/main" id="{4129D105-9E64-446B-9706-45C80CEFF79A}"/>
              </a:ext>
            </a:extLst>
          </p:cNvPr>
          <p:cNvGrpSpPr/>
          <p:nvPr userDrawn="1"/>
        </p:nvGrpSpPr>
        <p:grpSpPr>
          <a:xfrm>
            <a:off x="-12032" y="0"/>
            <a:ext cx="12204032" cy="6858000"/>
            <a:chOff x="-12032" y="0"/>
            <a:chExt cx="12204032" cy="6858000"/>
          </a:xfrm>
          <a:solidFill>
            <a:schemeClr val="tx1">
              <a:alpha val="30000"/>
            </a:schemeClr>
          </a:solidFill>
        </p:grpSpPr>
        <p:sp>
          <p:nvSpPr>
            <p:cNvPr id="8" name="Rechthoek 7">
              <a:extLst>
                <a:ext uri="{FF2B5EF4-FFF2-40B4-BE49-F238E27FC236}">
                  <a16:creationId xmlns:a16="http://schemas.microsoft.com/office/drawing/2014/main" id="{7D9988B5-FF41-44BF-9EBA-8ED0383D0B4A}"/>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Rechthoek 11">
              <a:extLst>
                <a:ext uri="{FF2B5EF4-FFF2-40B4-BE49-F238E27FC236}">
                  <a16:creationId xmlns:a16="http://schemas.microsoft.com/office/drawing/2014/main" id="{223B51F0-7066-4BAC-B391-CBE4243866E1}"/>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6" name="Rechthoek 15">
              <a:extLst>
                <a:ext uri="{FF2B5EF4-FFF2-40B4-BE49-F238E27FC236}">
                  <a16:creationId xmlns:a16="http://schemas.microsoft.com/office/drawing/2014/main" id="{459F3FC6-346A-4720-8A58-EF51F3E955F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Rechthoek 16">
              <a:extLst>
                <a:ext uri="{FF2B5EF4-FFF2-40B4-BE49-F238E27FC236}">
                  <a16:creationId xmlns:a16="http://schemas.microsoft.com/office/drawing/2014/main" id="{3D4E2D73-574C-4613-A3A4-5612A2E130A4}"/>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9" name="Rechthoek 18">
              <a:extLst>
                <a:ext uri="{FF2B5EF4-FFF2-40B4-BE49-F238E27FC236}">
                  <a16:creationId xmlns:a16="http://schemas.microsoft.com/office/drawing/2014/main" id="{E118E804-CD4F-495F-B6B8-AB34617C0B7D}"/>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1" name="Rechthoek 20">
              <a:extLst>
                <a:ext uri="{FF2B5EF4-FFF2-40B4-BE49-F238E27FC236}">
                  <a16:creationId xmlns:a16="http://schemas.microsoft.com/office/drawing/2014/main" id="{D6C9D970-60FE-4B38-ADC1-AAA785A7A505}"/>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Rechthoek 21">
              <a:extLst>
                <a:ext uri="{FF2B5EF4-FFF2-40B4-BE49-F238E27FC236}">
                  <a16:creationId xmlns:a16="http://schemas.microsoft.com/office/drawing/2014/main" id="{AC096A19-B2E4-4BDA-84F4-84D9899A334C}"/>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3" name="Rechthoek 22">
              <a:extLst>
                <a:ext uri="{FF2B5EF4-FFF2-40B4-BE49-F238E27FC236}">
                  <a16:creationId xmlns:a16="http://schemas.microsoft.com/office/drawing/2014/main" id="{C48812F4-9FB4-4BC7-A4BF-EF2194DA02F8}"/>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31" name="Rechthoek 30">
              <a:extLst>
                <a:ext uri="{FF2B5EF4-FFF2-40B4-BE49-F238E27FC236}">
                  <a16:creationId xmlns:a16="http://schemas.microsoft.com/office/drawing/2014/main" id="{B97D865D-4874-4468-8ACF-45815EB73176}"/>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sp>
        <p:nvSpPr>
          <p:cNvPr id="20" name="Tekstvak 19">
            <a:extLst>
              <a:ext uri="{FF2B5EF4-FFF2-40B4-BE49-F238E27FC236}">
                <a16:creationId xmlns:a16="http://schemas.microsoft.com/office/drawing/2014/main" id="{88A106C3-3B5C-4817-A9B9-E1AA65368768}"/>
              </a:ext>
            </a:extLst>
          </p:cNvPr>
          <p:cNvSpPr txBox="1"/>
          <p:nvPr userDrawn="1"/>
        </p:nvSpPr>
        <p:spPr>
          <a:xfrm>
            <a:off x="-12032" y="-510127"/>
            <a:ext cx="2129051" cy="150127"/>
          </a:xfrm>
          <a:prstGeom prst="rect">
            <a:avLst/>
          </a:prstGeom>
          <a:noFill/>
        </p:spPr>
        <p:txBody>
          <a:bodyPr wrap="square" lIns="0" tIns="0" rIns="0" bIns="0" rtlCol="0">
            <a:noAutofit/>
          </a:bodyPr>
          <a:lstStyle/>
          <a:p>
            <a:r>
              <a:rPr lang="en-GB" sz="1100" b="0" cap="all" baseline="0" noProof="0" dirty="0">
                <a:latin typeface="+mn-lt"/>
              </a:rPr>
              <a:t>Slide layout</a:t>
            </a:r>
          </a:p>
        </p:txBody>
      </p:sp>
      <p:grpSp>
        <p:nvGrpSpPr>
          <p:cNvPr id="30" name="Groep 29">
            <a:extLst>
              <a:ext uri="{FF2B5EF4-FFF2-40B4-BE49-F238E27FC236}">
                <a16:creationId xmlns:a16="http://schemas.microsoft.com/office/drawing/2014/main" id="{8E2D1FDE-8915-4DCD-AD86-BEC2AFFD564C}"/>
              </a:ext>
            </a:extLst>
          </p:cNvPr>
          <p:cNvGrpSpPr>
            <a:grpSpLocks noChangeAspect="1"/>
          </p:cNvGrpSpPr>
          <p:nvPr userDrawn="1"/>
        </p:nvGrpSpPr>
        <p:grpSpPr>
          <a:xfrm>
            <a:off x="10860556" y="6258695"/>
            <a:ext cx="683444" cy="144000"/>
            <a:chOff x="4148137" y="3019425"/>
            <a:chExt cx="3898201" cy="821340"/>
          </a:xfrm>
        </p:grpSpPr>
        <p:sp>
          <p:nvSpPr>
            <p:cNvPr id="14" name="Vrije vorm: vorm 13">
              <a:extLst>
                <a:ext uri="{FF2B5EF4-FFF2-40B4-BE49-F238E27FC236}">
                  <a16:creationId xmlns:a16="http://schemas.microsoft.com/office/drawing/2014/main" id="{E444159B-537F-4874-8D9C-7B0D93BEC489}"/>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dirty="0"/>
            </a:p>
          </p:txBody>
        </p:sp>
        <p:sp>
          <p:nvSpPr>
            <p:cNvPr id="25" name="Vrije vorm: vorm 24">
              <a:extLst>
                <a:ext uri="{FF2B5EF4-FFF2-40B4-BE49-F238E27FC236}">
                  <a16:creationId xmlns:a16="http://schemas.microsoft.com/office/drawing/2014/main" id="{DE1BE693-F929-4944-BEF9-5D6B20D57478}"/>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dirty="0"/>
            </a:p>
          </p:txBody>
        </p:sp>
        <p:sp>
          <p:nvSpPr>
            <p:cNvPr id="26" name="Vrije vorm: vorm 25">
              <a:extLst>
                <a:ext uri="{FF2B5EF4-FFF2-40B4-BE49-F238E27FC236}">
                  <a16:creationId xmlns:a16="http://schemas.microsoft.com/office/drawing/2014/main" id="{81D27DE4-7C79-491A-BDF0-B9737E2DB68D}"/>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dirty="0"/>
            </a:p>
          </p:txBody>
        </p:sp>
        <p:sp>
          <p:nvSpPr>
            <p:cNvPr id="27" name="Vrije vorm: vorm 26">
              <a:extLst>
                <a:ext uri="{FF2B5EF4-FFF2-40B4-BE49-F238E27FC236}">
                  <a16:creationId xmlns:a16="http://schemas.microsoft.com/office/drawing/2014/main" id="{F42B59A0-91FB-4B9E-9FB6-C0F42652B743}"/>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dirty="0"/>
            </a:p>
          </p:txBody>
        </p:sp>
        <p:sp>
          <p:nvSpPr>
            <p:cNvPr id="28" name="Vrije vorm: vorm 27">
              <a:extLst>
                <a:ext uri="{FF2B5EF4-FFF2-40B4-BE49-F238E27FC236}">
                  <a16:creationId xmlns:a16="http://schemas.microsoft.com/office/drawing/2014/main" id="{F457661F-9583-43A4-BEB9-FEA30F303FD4}"/>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dirty="0"/>
            </a:p>
          </p:txBody>
        </p:sp>
        <p:sp>
          <p:nvSpPr>
            <p:cNvPr id="29" name="Vrije vorm: vorm 28">
              <a:extLst>
                <a:ext uri="{FF2B5EF4-FFF2-40B4-BE49-F238E27FC236}">
                  <a16:creationId xmlns:a16="http://schemas.microsoft.com/office/drawing/2014/main" id="{68781950-D5BA-4207-8B4F-C4C0381324A4}"/>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dirty="0"/>
            </a:p>
          </p:txBody>
        </p:sp>
      </p:grpSp>
    </p:spTree>
    <p:extLst>
      <p:ext uri="{BB962C8B-B14F-4D97-AF65-F5344CB8AC3E}">
        <p14:creationId xmlns:p14="http://schemas.microsoft.com/office/powerpoint/2010/main" val="169865006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ftr="0" dt="0"/>
  <p:txStyles>
    <p:titleStyle>
      <a:lvl1pPr algn="l" defTabSz="914400" rtl="0" eaLnBrk="1" latinLnBrk="0" hangingPunct="1">
        <a:lnSpc>
          <a:spcPct val="90000"/>
        </a:lnSpc>
        <a:spcBef>
          <a:spcPct val="0"/>
        </a:spcBef>
        <a:buNone/>
        <a:defRPr sz="3200" b="0" kern="1200" cap="none" baseline="0">
          <a:solidFill>
            <a:schemeClr val="accent1"/>
          </a:solidFill>
          <a:latin typeface="+mj-lt"/>
          <a:ea typeface="+mj-ea"/>
          <a:cs typeface="+mj-cs"/>
        </a:defRPr>
      </a:lvl1pPr>
    </p:titleStyle>
    <p:bodyStyle>
      <a:lvl1pPr marL="177800" indent="-177800" algn="l" defTabSz="914400" rtl="0" eaLnBrk="1" latinLnBrk="0" hangingPunct="1">
        <a:lnSpc>
          <a:spcPct val="100000"/>
        </a:lnSpc>
        <a:spcBef>
          <a:spcPts val="500"/>
        </a:spcBef>
        <a:spcAft>
          <a:spcPts val="5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355600" indent="-177800" algn="l" defTabSz="914400" rtl="0" eaLnBrk="1" latinLnBrk="0" hangingPunct="1">
        <a:lnSpc>
          <a:spcPct val="100000"/>
        </a:lnSpc>
        <a:spcBef>
          <a:spcPts val="500"/>
        </a:spcBef>
        <a:spcAft>
          <a:spcPts val="0"/>
        </a:spcAft>
        <a:buClr>
          <a:schemeClr val="accent1"/>
        </a:buClr>
        <a:buFont typeface="Arial" panose="020B0604020202020204" pitchFamily="34" charset="0"/>
        <a:buChar char="•"/>
        <a:tabLst/>
        <a:defRPr sz="1600" kern="1200">
          <a:solidFill>
            <a:schemeClr val="tx1"/>
          </a:solidFill>
          <a:latin typeface="+mn-lt"/>
          <a:ea typeface="+mn-ea"/>
          <a:cs typeface="+mn-cs"/>
        </a:defRPr>
      </a:lvl2pPr>
      <a:lvl3pPr marL="531813" indent="-176213" algn="l" defTabSz="914400" rtl="0" eaLnBrk="1" latinLnBrk="0" hangingPunct="1">
        <a:lnSpc>
          <a:spcPct val="100000"/>
        </a:lnSpc>
        <a:spcBef>
          <a:spcPts val="500"/>
        </a:spcBef>
        <a:spcAft>
          <a:spcPts val="500"/>
        </a:spcAft>
        <a:buClr>
          <a:schemeClr val="accent1"/>
        </a:buClr>
        <a:buFont typeface="Calibri Light" panose="020F0302020204030204" pitchFamily="34" charset="0"/>
        <a:buChar char="-"/>
        <a:defRPr sz="1400" kern="1200">
          <a:solidFill>
            <a:schemeClr val="tx1"/>
          </a:solidFill>
          <a:latin typeface="+mn-lt"/>
          <a:ea typeface="+mn-ea"/>
          <a:cs typeface="+mn-cs"/>
        </a:defRPr>
      </a:lvl3pPr>
      <a:lvl4pPr marL="0"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100000"/>
        </a:lnSpc>
        <a:spcBef>
          <a:spcPts val="500"/>
        </a:spcBef>
        <a:spcAft>
          <a:spcPts val="500"/>
        </a:spcAft>
        <a:buFont typeface="Arial" panose="020B0604020202020204" pitchFamily="34" charset="0"/>
        <a:buNone/>
        <a:defRPr sz="2000" b="0" kern="1200">
          <a:solidFill>
            <a:schemeClr val="tx1"/>
          </a:solidFill>
          <a:latin typeface="+mj-lt"/>
          <a:ea typeface="+mn-ea"/>
          <a:cs typeface="+mn-cs"/>
        </a:defRPr>
      </a:lvl5pPr>
      <a:lvl6pPr marL="0" indent="0" algn="l" defTabSz="914400" rtl="0" eaLnBrk="1" latinLnBrk="0" hangingPunct="1">
        <a:lnSpc>
          <a:spcPct val="100000"/>
        </a:lnSpc>
        <a:spcBef>
          <a:spcPts val="500"/>
        </a:spcBef>
        <a:spcAft>
          <a:spcPts val="500"/>
        </a:spcAft>
        <a:buClr>
          <a:schemeClr val="accent1"/>
        </a:buClr>
        <a:buFont typeface="Arial" panose="020B0604020202020204" pitchFamily="34" charset="0"/>
        <a:buNone/>
        <a:defRPr sz="2400" b="0" kern="1200" cap="none" baseline="0">
          <a:solidFill>
            <a:schemeClr val="tx1"/>
          </a:solidFill>
          <a:latin typeface="+mn-lt"/>
          <a:ea typeface="+mn-ea"/>
          <a:cs typeface="+mn-cs"/>
        </a:defRPr>
      </a:lvl6pPr>
      <a:lvl7pPr marL="342900" indent="-342900" algn="l" defTabSz="914400" rtl="0" eaLnBrk="1" latinLnBrk="0" hangingPunct="1">
        <a:lnSpc>
          <a:spcPct val="100000"/>
        </a:lnSpc>
        <a:spcBef>
          <a:spcPts val="500"/>
        </a:spcBef>
        <a:spcAft>
          <a:spcPts val="500"/>
        </a:spcAft>
        <a:buClr>
          <a:schemeClr val="accent1"/>
        </a:buClr>
        <a:buFont typeface="+mj-lt"/>
        <a:buAutoNum type="arabicPeriod"/>
        <a:tabLst/>
        <a:defRPr sz="1600" kern="1200">
          <a:solidFill>
            <a:schemeClr val="tx1"/>
          </a:solidFill>
          <a:latin typeface="+mn-lt"/>
          <a:ea typeface="+mn-ea"/>
          <a:cs typeface="+mn-cs"/>
        </a:defRPr>
      </a:lvl7pPr>
      <a:lvl8pPr marL="342900" indent="-342900" algn="l" defTabSz="914400" rtl="0" eaLnBrk="1" latinLnBrk="0" hangingPunct="1">
        <a:lnSpc>
          <a:spcPct val="100000"/>
        </a:lnSpc>
        <a:spcBef>
          <a:spcPts val="500"/>
        </a:spcBef>
        <a:spcAft>
          <a:spcPts val="5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100000"/>
        </a:lnSpc>
        <a:spcBef>
          <a:spcPts val="500"/>
        </a:spcBef>
        <a:spcAft>
          <a:spcPts val="500"/>
        </a:spcAft>
        <a:buFont typeface="Arial" panose="020B0604020202020204" pitchFamily="34" charset="0"/>
        <a:buNone/>
        <a:defRPr sz="3600" b="1" i="0" kern="1200">
          <a:solidFill>
            <a:schemeClr val="tx1"/>
          </a:solidFill>
          <a:latin typeface="+mj-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8">
          <p15:clr>
            <a:srgbClr val="F26B43"/>
          </p15:clr>
        </p15:guide>
        <p15:guide id="2" pos="7180">
          <p15:clr>
            <a:srgbClr val="F26B43"/>
          </p15:clr>
        </p15:guide>
        <p15:guide id="3" pos="496">
          <p15:clr>
            <a:srgbClr val="F26B43"/>
          </p15:clr>
        </p15:guide>
        <p15:guide id="4" orient="horz" pos="3623">
          <p15:clr>
            <a:srgbClr val="F26B43"/>
          </p15:clr>
        </p15:guide>
        <p15:guide id="5" orient="horz" pos="770">
          <p15:clr>
            <a:srgbClr val="A4A3A4"/>
          </p15:clr>
        </p15:guide>
        <p15:guide id="6" orient="horz" pos="496">
          <p15:clr>
            <a:srgbClr val="A4A3A4"/>
          </p15:clr>
        </p15:guide>
        <p15:guide id="7" orient="horz" pos="3891">
          <p15:clr>
            <a:srgbClr val="A4A3A4"/>
          </p15:clr>
        </p15:guide>
        <p15:guide id="8" orient="horz" pos="4072">
          <p15:clr>
            <a:srgbClr val="A4A3A4"/>
          </p15:clr>
        </p15:guide>
        <p15:guide id="9" pos="430">
          <p15:clr>
            <a:srgbClr val="A4A3A4"/>
          </p15:clr>
        </p15:guide>
        <p15:guide id="10" pos="249">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792000" y="792000"/>
            <a:ext cx="10608000" cy="416525"/>
          </a:xfrm>
          <a:prstGeom prst="rect">
            <a:avLst/>
          </a:prstGeom>
        </p:spPr>
        <p:txBody>
          <a:bodyPr vert="horz" lIns="0" tIns="0" rIns="0" bIns="0" rtlCol="0" anchor="ctr">
            <a:noAutofit/>
          </a:bodyPr>
          <a:lstStyle/>
          <a:p>
            <a:r>
              <a:rPr lang="en-GB" noProof="0"/>
              <a:t>Place title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792000" y="1650648"/>
            <a:ext cx="10608000" cy="4098786"/>
          </a:xfrm>
          <a:prstGeom prst="rect">
            <a:avLst/>
          </a:prstGeom>
        </p:spPr>
        <p:txBody>
          <a:bodyPr vert="horz" lIns="0" tIns="0" rIns="0" bIns="0" rtlCol="0">
            <a:noAutofit/>
          </a:bodyPr>
          <a:lstStyle/>
          <a:p>
            <a:pPr lvl="0"/>
            <a:r>
              <a:rPr lang="en-GB" noProof="0"/>
              <a:t>Bullet</a:t>
            </a:r>
          </a:p>
          <a:p>
            <a:pPr lvl="1"/>
            <a:r>
              <a:rPr lang="en-GB" noProof="0"/>
              <a:t>Sub-bullet #1</a:t>
            </a:r>
          </a:p>
          <a:p>
            <a:pPr lvl="2"/>
            <a:r>
              <a:rPr lang="en-GB" noProof="0"/>
              <a:t>Sub-bullet #2</a:t>
            </a:r>
          </a:p>
          <a:p>
            <a:pPr lvl="3"/>
            <a:r>
              <a:rPr lang="en-GB" noProof="0"/>
              <a:t>Default text</a:t>
            </a:r>
          </a:p>
          <a:p>
            <a:pPr lvl="4"/>
            <a:r>
              <a:rPr lang="en-GB" noProof="0"/>
              <a:t>Header #1</a:t>
            </a:r>
          </a:p>
          <a:p>
            <a:pPr lvl="5"/>
            <a:r>
              <a:rPr lang="en-GB" noProof="0"/>
              <a:t>Header #2</a:t>
            </a:r>
          </a:p>
          <a:p>
            <a:pPr lvl="6"/>
            <a:r>
              <a:rPr lang="en-GB" noProof="0"/>
              <a:t>Numeric bullet</a:t>
            </a:r>
          </a:p>
          <a:p>
            <a:pPr lvl="7"/>
            <a:r>
              <a:rPr lang="en-GB" noProof="0"/>
              <a:t>Alphabetical bullet</a:t>
            </a:r>
          </a:p>
          <a:p>
            <a:pPr lvl="8"/>
            <a:r>
              <a:rPr lang="en-GB" noProof="0"/>
              <a:t>Quote text</a:t>
            </a:r>
          </a:p>
        </p:txBody>
      </p:sp>
      <p:sp>
        <p:nvSpPr>
          <p:cNvPr id="4" name="Tijdelijke aanduiding voor datum 3">
            <a:extLst>
              <a:ext uri="{FF2B5EF4-FFF2-40B4-BE49-F238E27FC236}">
                <a16:creationId xmlns:a16="http://schemas.microsoft.com/office/drawing/2014/main" id="{2CC0954C-56F0-4481-AEFC-476FD5516A05}"/>
              </a:ext>
            </a:extLst>
          </p:cNvPr>
          <p:cNvSpPr>
            <a:spLocks noGrp="1"/>
          </p:cNvSpPr>
          <p:nvPr>
            <p:ph type="dt" sz="half" idx="2"/>
          </p:nvPr>
        </p:nvSpPr>
        <p:spPr>
          <a:xfrm>
            <a:off x="804032" y="6330695"/>
            <a:ext cx="4114800" cy="127050"/>
          </a:xfrm>
          <a:prstGeom prst="rect">
            <a:avLst/>
          </a:prstGeom>
        </p:spPr>
        <p:txBody>
          <a:bodyPr vert="horz" lIns="0" tIns="0" rIns="0" bIns="0" rtlCol="0" anchor="ctr">
            <a:noAutofit/>
          </a:bodyPr>
          <a:lstStyle>
            <a:lvl1pPr algn="l">
              <a:defRPr sz="900">
                <a:solidFill>
                  <a:schemeClr val="tx2"/>
                </a:solidFill>
              </a:defRPr>
            </a:lvl1pPr>
          </a:lstStyle>
          <a:p>
            <a:r>
              <a:rPr lang="en-US" noProof="0"/>
              <a:t> </a:t>
            </a:r>
            <a:endParaRPr lang="en-GB" noProof="0"/>
          </a:p>
        </p:txBody>
      </p:sp>
      <p:sp>
        <p:nvSpPr>
          <p:cNvPr id="5" name="Tijdelijke aanduiding voor voettekst 4">
            <a:extLst>
              <a:ext uri="{FF2B5EF4-FFF2-40B4-BE49-F238E27FC236}">
                <a16:creationId xmlns:a16="http://schemas.microsoft.com/office/drawing/2014/main" id="{293B2B64-2362-45C8-9E78-5ECAAAF3478D}"/>
              </a:ext>
            </a:extLst>
          </p:cNvPr>
          <p:cNvSpPr>
            <a:spLocks noGrp="1"/>
          </p:cNvSpPr>
          <p:nvPr>
            <p:ph type="ftr" sz="quarter" idx="3"/>
          </p:nvPr>
        </p:nvSpPr>
        <p:spPr>
          <a:xfrm>
            <a:off x="804032" y="6176083"/>
            <a:ext cx="4114800" cy="116433"/>
          </a:xfrm>
          <a:prstGeom prst="rect">
            <a:avLst/>
          </a:prstGeom>
        </p:spPr>
        <p:txBody>
          <a:bodyPr vert="horz" lIns="0" tIns="0" rIns="0" bIns="0" rtlCol="0" anchor="ctr">
            <a:noAutofit/>
          </a:bodyPr>
          <a:lstStyle>
            <a:lvl1pPr algn="l">
              <a:defRPr sz="900">
                <a:solidFill>
                  <a:schemeClr val="tx2"/>
                </a:solidFill>
              </a:defRPr>
            </a:lvl1pPr>
          </a:lstStyle>
          <a:p>
            <a:r>
              <a:rPr lang="en-US" noProof="0"/>
              <a:t>Building and designing data architectures</a:t>
            </a:r>
            <a:endParaRPr lang="en-GB" noProof="0"/>
          </a:p>
        </p:txBody>
      </p:sp>
      <p:sp>
        <p:nvSpPr>
          <p:cNvPr id="6" name="Tijdelijke aanduiding voor dianummer 5">
            <a:extLst>
              <a:ext uri="{FF2B5EF4-FFF2-40B4-BE49-F238E27FC236}">
                <a16:creationId xmlns:a16="http://schemas.microsoft.com/office/drawing/2014/main" id="{5549FE6F-67CB-4243-BE03-A9A3C4007850}"/>
              </a:ext>
            </a:extLst>
          </p:cNvPr>
          <p:cNvSpPr>
            <a:spLocks noGrp="1"/>
          </p:cNvSpPr>
          <p:nvPr>
            <p:ph type="sldNum" sz="quarter" idx="4"/>
          </p:nvPr>
        </p:nvSpPr>
        <p:spPr>
          <a:xfrm>
            <a:off x="395999" y="6176083"/>
            <a:ext cx="288000" cy="288000"/>
          </a:xfrm>
          <a:prstGeom prst="rect">
            <a:avLst/>
          </a:prstGeom>
          <a:solidFill>
            <a:schemeClr val="accent1"/>
          </a:solidFill>
          <a:ln>
            <a:noFill/>
          </a:ln>
        </p:spPr>
        <p:txBody>
          <a:bodyPr vert="horz" lIns="0" tIns="0" rIns="0" bIns="0" rtlCol="0" anchor="ctr">
            <a:noAutofit/>
          </a:bodyPr>
          <a:lstStyle>
            <a:lvl1pPr algn="ctr">
              <a:defRPr sz="900">
                <a:solidFill>
                  <a:schemeClr val="bg1"/>
                </a:solidFill>
              </a:defRPr>
            </a:lvl1pPr>
          </a:lstStyle>
          <a:p>
            <a:fld id="{D7B5DC5B-6873-43DB-ADC7-B15ACCE0DFDB}" type="slidenum">
              <a:rPr lang="en-GB" noProof="0" smtClean="0"/>
              <a:pPr/>
              <a:t>‹nr.›</a:t>
            </a:fld>
            <a:endParaRPr lang="en-GB" noProof="0"/>
          </a:p>
        </p:txBody>
      </p:sp>
      <p:grpSp>
        <p:nvGrpSpPr>
          <p:cNvPr id="15" name="GRID" hidden="1">
            <a:extLst>
              <a:ext uri="{FF2B5EF4-FFF2-40B4-BE49-F238E27FC236}">
                <a16:creationId xmlns:a16="http://schemas.microsoft.com/office/drawing/2014/main" id="{4129D105-9E64-446B-9706-45C80CEFF79A}"/>
              </a:ext>
            </a:extLst>
          </p:cNvPr>
          <p:cNvGrpSpPr/>
          <p:nvPr userDrawn="1"/>
        </p:nvGrpSpPr>
        <p:grpSpPr>
          <a:xfrm>
            <a:off x="-12032" y="0"/>
            <a:ext cx="12204032" cy="6858000"/>
            <a:chOff x="-12032" y="0"/>
            <a:chExt cx="12204032" cy="6858000"/>
          </a:xfrm>
          <a:solidFill>
            <a:schemeClr val="tx1">
              <a:alpha val="30000"/>
            </a:schemeClr>
          </a:solidFill>
        </p:grpSpPr>
        <p:sp>
          <p:nvSpPr>
            <p:cNvPr id="8" name="Rechthoek 7">
              <a:extLst>
                <a:ext uri="{FF2B5EF4-FFF2-40B4-BE49-F238E27FC236}">
                  <a16:creationId xmlns:a16="http://schemas.microsoft.com/office/drawing/2014/main" id="{7D9988B5-FF41-44BF-9EBA-8ED0383D0B4A}"/>
                </a:ext>
              </a:extLst>
            </p:cNvPr>
            <p:cNvSpPr/>
            <p:nvPr userDrawn="1"/>
          </p:nvSpPr>
          <p:spPr>
            <a:xfrm>
              <a:off x="0" y="0"/>
              <a:ext cx="12192000"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2" name="Rechthoek 11">
              <a:extLst>
                <a:ext uri="{FF2B5EF4-FFF2-40B4-BE49-F238E27FC236}">
                  <a16:creationId xmlns:a16="http://schemas.microsoft.com/office/drawing/2014/main" id="{223B51F0-7066-4BAC-B391-CBE4243866E1}"/>
                </a:ext>
              </a:extLst>
            </p:cNvPr>
            <p:cNvSpPr/>
            <p:nvPr userDrawn="1"/>
          </p:nvSpPr>
          <p:spPr>
            <a:xfrm>
              <a:off x="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6" name="Rechthoek 15">
              <a:extLst>
                <a:ext uri="{FF2B5EF4-FFF2-40B4-BE49-F238E27FC236}">
                  <a16:creationId xmlns:a16="http://schemas.microsoft.com/office/drawing/2014/main" id="{459F3FC6-346A-4720-8A58-EF51F3E955F9}"/>
                </a:ext>
              </a:extLst>
            </p:cNvPr>
            <p:cNvSpPr/>
            <p:nvPr userDrawn="1"/>
          </p:nvSpPr>
          <p:spPr>
            <a:xfrm>
              <a:off x="0" y="1218648"/>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7" name="Rechthoek 16">
              <a:extLst>
                <a:ext uri="{FF2B5EF4-FFF2-40B4-BE49-F238E27FC236}">
                  <a16:creationId xmlns:a16="http://schemas.microsoft.com/office/drawing/2014/main" id="{3D4E2D73-574C-4613-A3A4-5612A2E130A4}"/>
                </a:ext>
              </a:extLst>
            </p:cNvPr>
            <p:cNvSpPr/>
            <p:nvPr userDrawn="1"/>
          </p:nvSpPr>
          <p:spPr>
            <a:xfrm>
              <a:off x="0" y="6462000"/>
              <a:ext cx="12192000" cy="39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19" name="Rechthoek 18">
              <a:extLst>
                <a:ext uri="{FF2B5EF4-FFF2-40B4-BE49-F238E27FC236}">
                  <a16:creationId xmlns:a16="http://schemas.microsoft.com/office/drawing/2014/main" id="{E118E804-CD4F-495F-B6B8-AB34617C0B7D}"/>
                </a:ext>
              </a:extLst>
            </p:cNvPr>
            <p:cNvSpPr/>
            <p:nvPr userDrawn="1"/>
          </p:nvSpPr>
          <p:spPr>
            <a:xfrm>
              <a:off x="11400000" y="0"/>
              <a:ext cx="79200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1" name="Rechthoek 20">
              <a:extLst>
                <a:ext uri="{FF2B5EF4-FFF2-40B4-BE49-F238E27FC236}">
                  <a16:creationId xmlns:a16="http://schemas.microsoft.com/office/drawing/2014/main" id="{D6C9D970-60FE-4B38-ADC1-AAA785A7A505}"/>
                </a:ext>
              </a:extLst>
            </p:cNvPr>
            <p:cNvSpPr/>
            <p:nvPr userDrawn="1"/>
          </p:nvSpPr>
          <p:spPr>
            <a:xfrm>
              <a:off x="-12032" y="5749435"/>
              <a:ext cx="12192000" cy="4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2" name="Rechthoek 21">
              <a:extLst>
                <a:ext uri="{FF2B5EF4-FFF2-40B4-BE49-F238E27FC236}">
                  <a16:creationId xmlns:a16="http://schemas.microsoft.com/office/drawing/2014/main" id="{AC096A19-B2E4-4BDA-84F4-84D9899A334C}"/>
                </a:ext>
              </a:extLst>
            </p:cNvPr>
            <p:cNvSpPr/>
            <p:nvPr userDrawn="1"/>
          </p:nvSpPr>
          <p:spPr>
            <a:xfrm>
              <a:off x="1179600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23" name="Rechthoek 22">
              <a:extLst>
                <a:ext uri="{FF2B5EF4-FFF2-40B4-BE49-F238E27FC236}">
                  <a16:creationId xmlns:a16="http://schemas.microsoft.com/office/drawing/2014/main" id="{C48812F4-9FB4-4BC7-A4BF-EF2194DA02F8}"/>
                </a:ext>
              </a:extLst>
            </p:cNvPr>
            <p:cNvSpPr/>
            <p:nvPr userDrawn="1"/>
          </p:nvSpPr>
          <p:spPr>
            <a:xfrm>
              <a:off x="0" y="0"/>
              <a:ext cx="12192000" cy="39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sp>
          <p:nvSpPr>
            <p:cNvPr id="31" name="Rechthoek 30">
              <a:extLst>
                <a:ext uri="{FF2B5EF4-FFF2-40B4-BE49-F238E27FC236}">
                  <a16:creationId xmlns:a16="http://schemas.microsoft.com/office/drawing/2014/main" id="{B97D865D-4874-4468-8ACF-45815EB73176}"/>
                </a:ext>
              </a:extLst>
            </p:cNvPr>
            <p:cNvSpPr/>
            <p:nvPr userDrawn="1"/>
          </p:nvSpPr>
          <p:spPr>
            <a:xfrm>
              <a:off x="0" y="0"/>
              <a:ext cx="396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grpSp>
      <p:sp>
        <p:nvSpPr>
          <p:cNvPr id="20" name="Tekstvak 19">
            <a:extLst>
              <a:ext uri="{FF2B5EF4-FFF2-40B4-BE49-F238E27FC236}">
                <a16:creationId xmlns:a16="http://schemas.microsoft.com/office/drawing/2014/main" id="{88A106C3-3B5C-4817-A9B9-E1AA65368768}"/>
              </a:ext>
            </a:extLst>
          </p:cNvPr>
          <p:cNvSpPr txBox="1"/>
          <p:nvPr userDrawn="1"/>
        </p:nvSpPr>
        <p:spPr>
          <a:xfrm>
            <a:off x="-12032" y="-510127"/>
            <a:ext cx="2129051" cy="150127"/>
          </a:xfrm>
          <a:prstGeom prst="rect">
            <a:avLst/>
          </a:prstGeom>
          <a:noFill/>
        </p:spPr>
        <p:txBody>
          <a:bodyPr wrap="square" lIns="0" tIns="0" rIns="0" bIns="0" rtlCol="0">
            <a:noAutofit/>
          </a:bodyPr>
          <a:lstStyle/>
          <a:p>
            <a:r>
              <a:rPr lang="en-GB" sz="1100" b="0" cap="all" baseline="0" noProof="0">
                <a:latin typeface="+mn-lt"/>
              </a:rPr>
              <a:t>Slide layout</a:t>
            </a:r>
          </a:p>
        </p:txBody>
      </p:sp>
      <p:grpSp>
        <p:nvGrpSpPr>
          <p:cNvPr id="30" name="Groep 29">
            <a:extLst>
              <a:ext uri="{FF2B5EF4-FFF2-40B4-BE49-F238E27FC236}">
                <a16:creationId xmlns:a16="http://schemas.microsoft.com/office/drawing/2014/main" id="{8E2D1FDE-8915-4DCD-AD86-BEC2AFFD564C}"/>
              </a:ext>
            </a:extLst>
          </p:cNvPr>
          <p:cNvGrpSpPr>
            <a:grpSpLocks noChangeAspect="1"/>
          </p:cNvGrpSpPr>
          <p:nvPr userDrawn="1"/>
        </p:nvGrpSpPr>
        <p:grpSpPr>
          <a:xfrm>
            <a:off x="10860556" y="6258695"/>
            <a:ext cx="683444" cy="144000"/>
            <a:chOff x="4148137" y="3019425"/>
            <a:chExt cx="3898201" cy="821340"/>
          </a:xfrm>
        </p:grpSpPr>
        <p:sp>
          <p:nvSpPr>
            <p:cNvPr id="14" name="Vrije vorm: vorm 13">
              <a:extLst>
                <a:ext uri="{FF2B5EF4-FFF2-40B4-BE49-F238E27FC236}">
                  <a16:creationId xmlns:a16="http://schemas.microsoft.com/office/drawing/2014/main" id="{E444159B-537F-4874-8D9C-7B0D93BEC489}"/>
                </a:ext>
              </a:extLst>
            </p:cNvPr>
            <p:cNvSpPr/>
            <p:nvPr/>
          </p:nvSpPr>
          <p:spPr>
            <a:xfrm>
              <a:off x="6513575" y="3373088"/>
              <a:ext cx="645890" cy="439673"/>
            </a:xfrm>
            <a:custGeom>
              <a:avLst/>
              <a:gdLst>
                <a:gd name="connsiteX0" fmla="*/ 576834 w 645890"/>
                <a:gd name="connsiteY0" fmla="*/ 208693 h 439673"/>
                <a:gd name="connsiteX1" fmla="*/ 570071 w 645890"/>
                <a:gd name="connsiteY1" fmla="*/ 222218 h 439673"/>
                <a:gd name="connsiteX2" fmla="*/ 496157 w 645890"/>
                <a:gd name="connsiteY2" fmla="*/ 329470 h 439673"/>
                <a:gd name="connsiteX3" fmla="*/ 496157 w 645890"/>
                <a:gd name="connsiteY3" fmla="*/ 329470 h 439673"/>
                <a:gd name="connsiteX4" fmla="*/ 380047 w 645890"/>
                <a:gd name="connsiteY4" fmla="*/ 356806 h 439673"/>
                <a:gd name="connsiteX5" fmla="*/ 300704 w 645890"/>
                <a:gd name="connsiteY5" fmla="*/ 340328 h 439673"/>
                <a:gd name="connsiteX6" fmla="*/ 298609 w 645890"/>
                <a:gd name="connsiteY6" fmla="*/ 272320 h 439673"/>
                <a:gd name="connsiteX7" fmla="*/ 300323 w 645890"/>
                <a:gd name="connsiteY7" fmla="*/ 263366 h 439673"/>
                <a:gd name="connsiteX8" fmla="*/ 334137 w 645890"/>
                <a:gd name="connsiteY8" fmla="*/ 87725 h 439673"/>
                <a:gd name="connsiteX9" fmla="*/ 395573 w 645890"/>
                <a:gd name="connsiteY9" fmla="*/ 87725 h 439673"/>
                <a:gd name="connsiteX10" fmla="*/ 472916 w 645890"/>
                <a:gd name="connsiteY10" fmla="*/ 167068 h 439673"/>
                <a:gd name="connsiteX11" fmla="*/ 471583 w 645890"/>
                <a:gd name="connsiteY11" fmla="*/ 181832 h 439673"/>
                <a:gd name="connsiteX12" fmla="*/ 542735 w 645890"/>
                <a:gd name="connsiteY12" fmla="*/ 181832 h 439673"/>
                <a:gd name="connsiteX13" fmla="*/ 577596 w 645890"/>
                <a:gd name="connsiteY13" fmla="*/ 0 h 439673"/>
                <a:gd name="connsiteX14" fmla="*/ 561118 w 645890"/>
                <a:gd name="connsiteY14" fmla="*/ 0 h 439673"/>
                <a:gd name="connsiteX15" fmla="*/ 177451 w 645890"/>
                <a:gd name="connsiteY15" fmla="*/ 0 h 439673"/>
                <a:gd name="connsiteX16" fmla="*/ 129159 w 645890"/>
                <a:gd name="connsiteY16" fmla="*/ 251650 h 439673"/>
                <a:gd name="connsiteX17" fmla="*/ 29051 w 645890"/>
                <a:gd name="connsiteY17" fmla="*/ 371380 h 439673"/>
                <a:gd name="connsiteX18" fmla="*/ 14669 w 645890"/>
                <a:gd name="connsiteY18" fmla="*/ 372618 h 439673"/>
                <a:gd name="connsiteX19" fmla="*/ 0 w 645890"/>
                <a:gd name="connsiteY19" fmla="*/ 439674 h 439673"/>
                <a:gd name="connsiteX20" fmla="*/ 563975 w 645890"/>
                <a:gd name="connsiteY20" fmla="*/ 439674 h 439673"/>
                <a:gd name="connsiteX21" fmla="*/ 569214 w 645890"/>
                <a:gd name="connsiteY21" fmla="*/ 427672 h 439673"/>
                <a:gd name="connsiteX22" fmla="*/ 640366 w 645890"/>
                <a:gd name="connsiteY22" fmla="*/ 237935 h 439673"/>
                <a:gd name="connsiteX23" fmla="*/ 645890 w 645890"/>
                <a:gd name="connsiteY23" fmla="*/ 222218 h 439673"/>
                <a:gd name="connsiteX24" fmla="*/ 576834 w 645890"/>
                <a:gd name="connsiteY24" fmla="*/ 208693 h 43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5890" h="439673">
                  <a:moveTo>
                    <a:pt x="576834" y="208693"/>
                  </a:moveTo>
                  <a:lnTo>
                    <a:pt x="570071" y="222218"/>
                  </a:lnTo>
                  <a:cubicBezTo>
                    <a:pt x="545497" y="271367"/>
                    <a:pt x="521303" y="306514"/>
                    <a:pt x="496157" y="329470"/>
                  </a:cubicBezTo>
                  <a:lnTo>
                    <a:pt x="496157" y="329470"/>
                  </a:lnTo>
                  <a:cubicBezTo>
                    <a:pt x="482441" y="341947"/>
                    <a:pt x="451295" y="356806"/>
                    <a:pt x="380047" y="356806"/>
                  </a:cubicBezTo>
                  <a:cubicBezTo>
                    <a:pt x="333185" y="356806"/>
                    <a:pt x="310229" y="352044"/>
                    <a:pt x="300704" y="340328"/>
                  </a:cubicBezTo>
                  <a:cubicBezTo>
                    <a:pt x="292418" y="330041"/>
                    <a:pt x="291751" y="311277"/>
                    <a:pt x="298609" y="272320"/>
                  </a:cubicBezTo>
                  <a:cubicBezTo>
                    <a:pt x="299085" y="269462"/>
                    <a:pt x="299656" y="266414"/>
                    <a:pt x="300323" y="263366"/>
                  </a:cubicBezTo>
                  <a:cubicBezTo>
                    <a:pt x="300323" y="263366"/>
                    <a:pt x="325279" y="133445"/>
                    <a:pt x="334137" y="87725"/>
                  </a:cubicBezTo>
                  <a:cubicBezTo>
                    <a:pt x="354235" y="87725"/>
                    <a:pt x="395573" y="87725"/>
                    <a:pt x="395573" y="87725"/>
                  </a:cubicBezTo>
                  <a:cubicBezTo>
                    <a:pt x="479870" y="87725"/>
                    <a:pt x="479870" y="87725"/>
                    <a:pt x="472916" y="167068"/>
                  </a:cubicBezTo>
                  <a:lnTo>
                    <a:pt x="471583" y="181832"/>
                  </a:lnTo>
                  <a:lnTo>
                    <a:pt x="542735" y="181832"/>
                  </a:lnTo>
                  <a:lnTo>
                    <a:pt x="577596" y="0"/>
                  </a:lnTo>
                  <a:lnTo>
                    <a:pt x="561118" y="0"/>
                  </a:lnTo>
                  <a:lnTo>
                    <a:pt x="177451" y="0"/>
                  </a:lnTo>
                  <a:lnTo>
                    <a:pt x="129159" y="251650"/>
                  </a:lnTo>
                  <a:cubicBezTo>
                    <a:pt x="107156" y="365093"/>
                    <a:pt x="102584" y="365379"/>
                    <a:pt x="29051" y="371380"/>
                  </a:cubicBezTo>
                  <a:lnTo>
                    <a:pt x="14669" y="372618"/>
                  </a:lnTo>
                  <a:lnTo>
                    <a:pt x="0" y="439674"/>
                  </a:lnTo>
                  <a:lnTo>
                    <a:pt x="563975" y="439674"/>
                  </a:lnTo>
                  <a:lnTo>
                    <a:pt x="569214" y="427672"/>
                  </a:lnTo>
                  <a:cubicBezTo>
                    <a:pt x="589883" y="381191"/>
                    <a:pt x="635222" y="252413"/>
                    <a:pt x="640366" y="237935"/>
                  </a:cubicBezTo>
                  <a:lnTo>
                    <a:pt x="645890" y="222218"/>
                  </a:lnTo>
                  <a:lnTo>
                    <a:pt x="576834" y="208693"/>
                  </a:lnTo>
                  <a:close/>
                </a:path>
              </a:pathLst>
            </a:custGeom>
            <a:solidFill>
              <a:schemeClr val="accent2"/>
            </a:solidFill>
            <a:ln w="9525" cap="flat">
              <a:noFill/>
              <a:prstDash val="solid"/>
              <a:miter/>
            </a:ln>
          </p:spPr>
          <p:txBody>
            <a:bodyPr rtlCol="0" anchor="ctr"/>
            <a:lstStyle/>
            <a:p>
              <a:endParaRPr lang="en-GB" noProof="0"/>
            </a:p>
          </p:txBody>
        </p:sp>
        <p:sp>
          <p:nvSpPr>
            <p:cNvPr id="25" name="Vrije vorm: vorm 24">
              <a:extLst>
                <a:ext uri="{FF2B5EF4-FFF2-40B4-BE49-F238E27FC236}">
                  <a16:creationId xmlns:a16="http://schemas.microsoft.com/office/drawing/2014/main" id="{DE1BE693-F929-4944-BEF9-5D6B20D57478}"/>
                </a:ext>
              </a:extLst>
            </p:cNvPr>
            <p:cNvSpPr/>
            <p:nvPr/>
          </p:nvSpPr>
          <p:spPr>
            <a:xfrm>
              <a:off x="4148137" y="3019425"/>
              <a:ext cx="775906" cy="794385"/>
            </a:xfrm>
            <a:custGeom>
              <a:avLst/>
              <a:gdLst>
                <a:gd name="connsiteX0" fmla="*/ 449675 w 775906"/>
                <a:gd name="connsiteY0" fmla="*/ 0 h 794385"/>
                <a:gd name="connsiteX1" fmla="*/ 138779 w 775906"/>
                <a:gd name="connsiteY1" fmla="*/ 125825 h 794385"/>
                <a:gd name="connsiteX2" fmla="*/ 0 w 775906"/>
                <a:gd name="connsiteY2" fmla="*/ 462820 h 794385"/>
                <a:gd name="connsiteX3" fmla="*/ 328517 w 775906"/>
                <a:gd name="connsiteY3" fmla="*/ 794385 h 794385"/>
                <a:gd name="connsiteX4" fmla="*/ 638080 w 775906"/>
                <a:gd name="connsiteY4" fmla="*/ 668369 h 794385"/>
                <a:gd name="connsiteX5" fmla="*/ 775907 w 775906"/>
                <a:gd name="connsiteY5" fmla="*/ 336137 h 794385"/>
                <a:gd name="connsiteX6" fmla="*/ 449675 w 775906"/>
                <a:gd name="connsiteY6" fmla="*/ 0 h 794385"/>
                <a:gd name="connsiteX7" fmla="*/ 304991 w 775906"/>
                <a:gd name="connsiteY7" fmla="*/ 157353 h 794385"/>
                <a:gd name="connsiteX8" fmla="*/ 429387 w 775906"/>
                <a:gd name="connsiteY8" fmla="*/ 101441 h 794385"/>
                <a:gd name="connsiteX9" fmla="*/ 586169 w 775906"/>
                <a:gd name="connsiteY9" fmla="*/ 328136 h 794385"/>
                <a:gd name="connsiteX10" fmla="*/ 472916 w 775906"/>
                <a:gd name="connsiteY10" fmla="*/ 637413 h 794385"/>
                <a:gd name="connsiteX11" fmla="*/ 347663 w 775906"/>
                <a:gd name="connsiteY11" fmla="*/ 692944 h 794385"/>
                <a:gd name="connsiteX12" fmla="*/ 189738 w 775906"/>
                <a:gd name="connsiteY12" fmla="*/ 471488 h 794385"/>
                <a:gd name="connsiteX13" fmla="*/ 304991 w 775906"/>
                <a:gd name="connsiteY13" fmla="*/ 157353 h 79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06" h="794385">
                  <a:moveTo>
                    <a:pt x="449675" y="0"/>
                  </a:moveTo>
                  <a:cubicBezTo>
                    <a:pt x="331661" y="0"/>
                    <a:pt x="221266" y="44672"/>
                    <a:pt x="138779" y="125825"/>
                  </a:cubicBezTo>
                  <a:cubicBezTo>
                    <a:pt x="50578" y="212693"/>
                    <a:pt x="0" y="335566"/>
                    <a:pt x="0" y="462820"/>
                  </a:cubicBezTo>
                  <a:cubicBezTo>
                    <a:pt x="0" y="664274"/>
                    <a:pt x="128969" y="794385"/>
                    <a:pt x="328517" y="794385"/>
                  </a:cubicBezTo>
                  <a:cubicBezTo>
                    <a:pt x="445580" y="794385"/>
                    <a:pt x="555498" y="749618"/>
                    <a:pt x="638080" y="668369"/>
                  </a:cubicBezTo>
                  <a:cubicBezTo>
                    <a:pt x="725710" y="582073"/>
                    <a:pt x="775907" y="461010"/>
                    <a:pt x="775907" y="336137"/>
                  </a:cubicBezTo>
                  <a:cubicBezTo>
                    <a:pt x="775907" y="138208"/>
                    <a:pt x="641795" y="0"/>
                    <a:pt x="449675" y="0"/>
                  </a:cubicBezTo>
                  <a:close/>
                  <a:moveTo>
                    <a:pt x="304991" y="157353"/>
                  </a:moveTo>
                  <a:cubicBezTo>
                    <a:pt x="342614" y="120301"/>
                    <a:pt x="384524" y="101441"/>
                    <a:pt x="429387" y="101441"/>
                  </a:cubicBezTo>
                  <a:cubicBezTo>
                    <a:pt x="534829" y="101441"/>
                    <a:pt x="586169" y="175546"/>
                    <a:pt x="586169" y="328136"/>
                  </a:cubicBezTo>
                  <a:cubicBezTo>
                    <a:pt x="586169" y="448247"/>
                    <a:pt x="541687" y="569690"/>
                    <a:pt x="472916" y="637413"/>
                  </a:cubicBezTo>
                  <a:cubicBezTo>
                    <a:pt x="435483" y="674275"/>
                    <a:pt x="393383" y="692944"/>
                    <a:pt x="347663" y="692944"/>
                  </a:cubicBezTo>
                  <a:cubicBezTo>
                    <a:pt x="247364" y="692944"/>
                    <a:pt x="189738" y="612267"/>
                    <a:pt x="189738" y="471488"/>
                  </a:cubicBezTo>
                  <a:cubicBezTo>
                    <a:pt x="189738" y="349663"/>
                    <a:pt x="234982" y="226314"/>
                    <a:pt x="304991" y="157353"/>
                  </a:cubicBezTo>
                  <a:close/>
                </a:path>
              </a:pathLst>
            </a:custGeom>
            <a:solidFill>
              <a:schemeClr val="accent1"/>
            </a:solidFill>
            <a:ln w="9525" cap="flat">
              <a:noFill/>
              <a:prstDash val="solid"/>
              <a:miter/>
            </a:ln>
          </p:spPr>
          <p:txBody>
            <a:bodyPr rtlCol="0" anchor="ctr"/>
            <a:lstStyle/>
            <a:p>
              <a:endParaRPr lang="en-GB" noProof="0"/>
            </a:p>
          </p:txBody>
        </p:sp>
        <p:sp>
          <p:nvSpPr>
            <p:cNvPr id="26" name="Vrije vorm: vorm 25">
              <a:extLst>
                <a:ext uri="{FF2B5EF4-FFF2-40B4-BE49-F238E27FC236}">
                  <a16:creationId xmlns:a16="http://schemas.microsoft.com/office/drawing/2014/main" id="{81D27DE4-7C79-491A-BDF0-B9737E2DB68D}"/>
                </a:ext>
              </a:extLst>
            </p:cNvPr>
            <p:cNvSpPr/>
            <p:nvPr/>
          </p:nvSpPr>
          <p:spPr>
            <a:xfrm>
              <a:off x="5871495" y="3023806"/>
              <a:ext cx="1355026" cy="788860"/>
            </a:xfrm>
            <a:custGeom>
              <a:avLst/>
              <a:gdLst>
                <a:gd name="connsiteX0" fmla="*/ 1352455 w 1355026"/>
                <a:gd name="connsiteY0" fmla="*/ 16002 h 788860"/>
                <a:gd name="connsiteX1" fmla="*/ 1355027 w 1355026"/>
                <a:gd name="connsiteY1" fmla="*/ 0 h 788860"/>
                <a:gd name="connsiteX2" fmla="*/ 1339025 w 1355026"/>
                <a:gd name="connsiteY2" fmla="*/ 0 h 788860"/>
                <a:gd name="connsiteX3" fmla="*/ 1310354 w 1355026"/>
                <a:gd name="connsiteY3" fmla="*/ 0 h 788860"/>
                <a:gd name="connsiteX4" fmla="*/ 1303973 w 1355026"/>
                <a:gd name="connsiteY4" fmla="*/ 6096 h 788860"/>
                <a:gd name="connsiteX5" fmla="*/ 1259491 w 1355026"/>
                <a:gd name="connsiteY5" fmla="*/ 28004 h 788860"/>
                <a:gd name="connsiteX6" fmla="*/ 152210 w 1355026"/>
                <a:gd name="connsiteY6" fmla="*/ 28004 h 788860"/>
                <a:gd name="connsiteX7" fmla="*/ 112014 w 1355026"/>
                <a:gd name="connsiteY7" fmla="*/ 7715 h 788860"/>
                <a:gd name="connsiteX8" fmla="*/ 108585 w 1355026"/>
                <a:gd name="connsiteY8" fmla="*/ 0 h 788860"/>
                <a:gd name="connsiteX9" fmla="*/ 63341 w 1355026"/>
                <a:gd name="connsiteY9" fmla="*/ 0 h 788860"/>
                <a:gd name="connsiteX10" fmla="*/ 29051 w 1355026"/>
                <a:gd name="connsiteY10" fmla="*/ 134588 h 788860"/>
                <a:gd name="connsiteX11" fmla="*/ 0 w 1355026"/>
                <a:gd name="connsiteY11" fmla="*/ 246602 h 788860"/>
                <a:gd name="connsiteX12" fmla="*/ 17621 w 1355026"/>
                <a:gd name="connsiteY12" fmla="*/ 246507 h 788860"/>
                <a:gd name="connsiteX13" fmla="*/ 70390 w 1355026"/>
                <a:gd name="connsiteY13" fmla="*/ 246507 h 788860"/>
                <a:gd name="connsiteX14" fmla="*/ 75724 w 1355026"/>
                <a:gd name="connsiteY14" fmla="*/ 234410 h 788860"/>
                <a:gd name="connsiteX15" fmla="*/ 118396 w 1355026"/>
                <a:gd name="connsiteY15" fmla="*/ 158115 h 788860"/>
                <a:gd name="connsiteX16" fmla="*/ 124968 w 1355026"/>
                <a:gd name="connsiteY16" fmla="*/ 148685 h 788860"/>
                <a:gd name="connsiteX17" fmla="*/ 264986 w 1355026"/>
                <a:gd name="connsiteY17" fmla="*/ 144018 h 788860"/>
                <a:gd name="connsiteX18" fmla="*/ 181451 w 1355026"/>
                <a:gd name="connsiteY18" fmla="*/ 601123 h 788860"/>
                <a:gd name="connsiteX19" fmla="*/ 71533 w 1355026"/>
                <a:gd name="connsiteY19" fmla="*/ 720757 h 788860"/>
                <a:gd name="connsiteX20" fmla="*/ 56483 w 1355026"/>
                <a:gd name="connsiteY20" fmla="*/ 721805 h 788860"/>
                <a:gd name="connsiteX21" fmla="*/ 43815 w 1355026"/>
                <a:gd name="connsiteY21" fmla="*/ 788861 h 788860"/>
                <a:gd name="connsiteX22" fmla="*/ 432626 w 1355026"/>
                <a:gd name="connsiteY22" fmla="*/ 788861 h 788860"/>
                <a:gd name="connsiteX23" fmla="*/ 445199 w 1355026"/>
                <a:gd name="connsiteY23" fmla="*/ 721709 h 788860"/>
                <a:gd name="connsiteX24" fmla="*/ 430054 w 1355026"/>
                <a:gd name="connsiteY24" fmla="*/ 720662 h 788860"/>
                <a:gd name="connsiteX25" fmla="*/ 348996 w 1355026"/>
                <a:gd name="connsiteY25" fmla="*/ 632460 h 788860"/>
                <a:gd name="connsiteX26" fmla="*/ 354902 w 1355026"/>
                <a:gd name="connsiteY26" fmla="*/ 601504 h 788860"/>
                <a:gd name="connsiteX27" fmla="*/ 447104 w 1355026"/>
                <a:gd name="connsiteY27" fmla="*/ 138017 h 788860"/>
                <a:gd name="connsiteX28" fmla="*/ 1220724 w 1355026"/>
                <a:gd name="connsiteY28" fmla="*/ 138017 h 788860"/>
                <a:gd name="connsiteX29" fmla="*/ 1228630 w 1355026"/>
                <a:gd name="connsiteY29" fmla="*/ 140589 h 788860"/>
                <a:gd name="connsiteX30" fmla="*/ 1250347 w 1355026"/>
                <a:gd name="connsiteY30" fmla="*/ 232220 h 788860"/>
                <a:gd name="connsiteX31" fmla="*/ 1249585 w 1355026"/>
                <a:gd name="connsiteY31" fmla="*/ 247650 h 788860"/>
                <a:gd name="connsiteX32" fmla="*/ 1321403 w 1355026"/>
                <a:gd name="connsiteY32" fmla="*/ 241649 h 788860"/>
                <a:gd name="connsiteX33" fmla="*/ 1327880 w 1355026"/>
                <a:gd name="connsiteY33" fmla="*/ 192977 h 788860"/>
                <a:gd name="connsiteX34" fmla="*/ 1352455 w 1355026"/>
                <a:gd name="connsiteY34" fmla="*/ 16002 h 78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55026" h="788860">
                  <a:moveTo>
                    <a:pt x="1352455" y="16002"/>
                  </a:moveTo>
                  <a:lnTo>
                    <a:pt x="1355027" y="0"/>
                  </a:lnTo>
                  <a:lnTo>
                    <a:pt x="1339025" y="0"/>
                  </a:lnTo>
                  <a:lnTo>
                    <a:pt x="1310354" y="0"/>
                  </a:lnTo>
                  <a:lnTo>
                    <a:pt x="1303973" y="6096"/>
                  </a:lnTo>
                  <a:cubicBezTo>
                    <a:pt x="1283208" y="25908"/>
                    <a:pt x="1281018" y="28004"/>
                    <a:pt x="1259491" y="28004"/>
                  </a:cubicBezTo>
                  <a:lnTo>
                    <a:pt x="152210" y="28004"/>
                  </a:lnTo>
                  <a:cubicBezTo>
                    <a:pt x="124682" y="28004"/>
                    <a:pt x="120206" y="26765"/>
                    <a:pt x="112014" y="7715"/>
                  </a:cubicBezTo>
                  <a:lnTo>
                    <a:pt x="108585" y="0"/>
                  </a:lnTo>
                  <a:lnTo>
                    <a:pt x="63341" y="0"/>
                  </a:lnTo>
                  <a:lnTo>
                    <a:pt x="29051" y="134588"/>
                  </a:lnTo>
                  <a:lnTo>
                    <a:pt x="0" y="246602"/>
                  </a:lnTo>
                  <a:lnTo>
                    <a:pt x="17621" y="246507"/>
                  </a:lnTo>
                  <a:lnTo>
                    <a:pt x="70390" y="246507"/>
                  </a:lnTo>
                  <a:lnTo>
                    <a:pt x="75724" y="234410"/>
                  </a:lnTo>
                  <a:cubicBezTo>
                    <a:pt x="94679" y="191453"/>
                    <a:pt x="107252" y="173736"/>
                    <a:pt x="118396" y="158115"/>
                  </a:cubicBezTo>
                  <a:cubicBezTo>
                    <a:pt x="118396" y="158115"/>
                    <a:pt x="122492" y="152210"/>
                    <a:pt x="124968" y="148685"/>
                  </a:cubicBezTo>
                  <a:cubicBezTo>
                    <a:pt x="139351" y="141923"/>
                    <a:pt x="205073" y="140970"/>
                    <a:pt x="264986" y="144018"/>
                  </a:cubicBezTo>
                  <a:cubicBezTo>
                    <a:pt x="259652" y="173069"/>
                    <a:pt x="181451" y="601123"/>
                    <a:pt x="181451" y="601123"/>
                  </a:cubicBezTo>
                  <a:cubicBezTo>
                    <a:pt x="159353" y="714470"/>
                    <a:pt x="156115" y="714756"/>
                    <a:pt x="71533" y="720757"/>
                  </a:cubicBezTo>
                  <a:lnTo>
                    <a:pt x="56483" y="721805"/>
                  </a:lnTo>
                  <a:lnTo>
                    <a:pt x="43815" y="788861"/>
                  </a:lnTo>
                  <a:lnTo>
                    <a:pt x="432626" y="788861"/>
                  </a:lnTo>
                  <a:lnTo>
                    <a:pt x="445199" y="721709"/>
                  </a:lnTo>
                  <a:lnTo>
                    <a:pt x="430054" y="720662"/>
                  </a:lnTo>
                  <a:cubicBezTo>
                    <a:pt x="346043" y="715232"/>
                    <a:pt x="334518" y="714375"/>
                    <a:pt x="348996" y="632460"/>
                  </a:cubicBezTo>
                  <a:cubicBezTo>
                    <a:pt x="350615" y="623221"/>
                    <a:pt x="352711" y="612934"/>
                    <a:pt x="354902" y="601504"/>
                  </a:cubicBezTo>
                  <a:cubicBezTo>
                    <a:pt x="354902" y="601504"/>
                    <a:pt x="441198" y="167640"/>
                    <a:pt x="447104" y="138017"/>
                  </a:cubicBezTo>
                  <a:cubicBezTo>
                    <a:pt x="477393" y="138017"/>
                    <a:pt x="1216152" y="138017"/>
                    <a:pt x="1220724" y="138017"/>
                  </a:cubicBezTo>
                  <a:cubicBezTo>
                    <a:pt x="1223772" y="139065"/>
                    <a:pt x="1228630" y="140589"/>
                    <a:pt x="1228630" y="140589"/>
                  </a:cubicBezTo>
                  <a:cubicBezTo>
                    <a:pt x="1244441" y="145161"/>
                    <a:pt x="1254919" y="148209"/>
                    <a:pt x="1250347" y="232220"/>
                  </a:cubicBezTo>
                  <a:lnTo>
                    <a:pt x="1249585" y="247650"/>
                  </a:lnTo>
                  <a:lnTo>
                    <a:pt x="1321403" y="241649"/>
                  </a:lnTo>
                  <a:lnTo>
                    <a:pt x="1327880" y="192977"/>
                  </a:lnTo>
                  <a:cubicBezTo>
                    <a:pt x="1336548" y="125635"/>
                    <a:pt x="1345787" y="56102"/>
                    <a:pt x="1352455" y="16002"/>
                  </a:cubicBezTo>
                  <a:close/>
                </a:path>
              </a:pathLst>
            </a:custGeom>
            <a:solidFill>
              <a:schemeClr val="accent1"/>
            </a:solidFill>
            <a:ln w="9525" cap="flat">
              <a:noFill/>
              <a:prstDash val="solid"/>
              <a:miter/>
            </a:ln>
          </p:spPr>
          <p:txBody>
            <a:bodyPr rtlCol="0" anchor="ctr"/>
            <a:lstStyle/>
            <a:p>
              <a:endParaRPr lang="en-GB" noProof="0"/>
            </a:p>
          </p:txBody>
        </p:sp>
        <p:sp>
          <p:nvSpPr>
            <p:cNvPr id="27" name="Vrije vorm: vorm 26">
              <a:extLst>
                <a:ext uri="{FF2B5EF4-FFF2-40B4-BE49-F238E27FC236}">
                  <a16:creationId xmlns:a16="http://schemas.microsoft.com/office/drawing/2014/main" id="{F42B59A0-91FB-4B9E-9FB6-C0F42652B743}"/>
                </a:ext>
              </a:extLst>
            </p:cNvPr>
            <p:cNvSpPr/>
            <p:nvPr/>
          </p:nvSpPr>
          <p:spPr>
            <a:xfrm>
              <a:off x="7321581" y="3041427"/>
              <a:ext cx="724757" cy="794480"/>
            </a:xfrm>
            <a:custGeom>
              <a:avLst/>
              <a:gdLst>
                <a:gd name="connsiteX0" fmla="*/ 657225 w 724757"/>
                <a:gd name="connsiteY0" fmla="*/ 546545 h 794480"/>
                <a:gd name="connsiteX1" fmla="*/ 604075 w 724757"/>
                <a:gd name="connsiteY1" fmla="*/ 528828 h 794480"/>
                <a:gd name="connsiteX2" fmla="*/ 595884 w 724757"/>
                <a:gd name="connsiteY2" fmla="*/ 541782 h 794480"/>
                <a:gd name="connsiteX3" fmla="*/ 368998 w 724757"/>
                <a:gd name="connsiteY3" fmla="*/ 711708 h 794480"/>
                <a:gd name="connsiteX4" fmla="*/ 192024 w 724757"/>
                <a:gd name="connsiteY4" fmla="*/ 448342 h 794480"/>
                <a:gd name="connsiteX5" fmla="*/ 301657 w 724757"/>
                <a:gd name="connsiteY5" fmla="*/ 162020 h 794480"/>
                <a:gd name="connsiteX6" fmla="*/ 489966 w 724757"/>
                <a:gd name="connsiteY6" fmla="*/ 82868 h 794480"/>
                <a:gd name="connsiteX7" fmla="*/ 639985 w 724757"/>
                <a:gd name="connsiteY7" fmla="*/ 235268 h 794480"/>
                <a:gd name="connsiteX8" fmla="*/ 640937 w 724757"/>
                <a:gd name="connsiteY8" fmla="*/ 248317 h 794480"/>
                <a:gd name="connsiteX9" fmla="*/ 711803 w 724757"/>
                <a:gd name="connsiteY9" fmla="*/ 244316 h 794480"/>
                <a:gd name="connsiteX10" fmla="*/ 713041 w 724757"/>
                <a:gd name="connsiteY10" fmla="*/ 227552 h 794480"/>
                <a:gd name="connsiteX11" fmla="*/ 724376 w 724757"/>
                <a:gd name="connsiteY11" fmla="*/ 45339 h 794480"/>
                <a:gd name="connsiteX12" fmla="*/ 724757 w 724757"/>
                <a:gd name="connsiteY12" fmla="*/ 34957 h 794480"/>
                <a:gd name="connsiteX13" fmla="*/ 715232 w 724757"/>
                <a:gd name="connsiteY13" fmla="*/ 32099 h 794480"/>
                <a:gd name="connsiteX14" fmla="*/ 511302 w 724757"/>
                <a:gd name="connsiteY14" fmla="*/ 0 h 794480"/>
                <a:gd name="connsiteX15" fmla="*/ 132112 w 724757"/>
                <a:gd name="connsiteY15" fmla="*/ 147161 h 794480"/>
                <a:gd name="connsiteX16" fmla="*/ 0 w 724757"/>
                <a:gd name="connsiteY16" fmla="*/ 467297 h 794480"/>
                <a:gd name="connsiteX17" fmla="*/ 350901 w 724757"/>
                <a:gd name="connsiteY17" fmla="*/ 794480 h 794480"/>
                <a:gd name="connsiteX18" fmla="*/ 548735 w 724757"/>
                <a:gd name="connsiteY18" fmla="*/ 766001 h 794480"/>
                <a:gd name="connsiteX19" fmla="*/ 570643 w 724757"/>
                <a:gd name="connsiteY19" fmla="*/ 760476 h 794480"/>
                <a:gd name="connsiteX20" fmla="*/ 575024 w 724757"/>
                <a:gd name="connsiteY20" fmla="*/ 752856 h 794480"/>
                <a:gd name="connsiteX21" fmla="*/ 635794 w 724757"/>
                <a:gd name="connsiteY21" fmla="*/ 627983 h 794480"/>
                <a:gd name="connsiteX22" fmla="*/ 671322 w 724757"/>
                <a:gd name="connsiteY22" fmla="*/ 551688 h 794480"/>
                <a:gd name="connsiteX23" fmla="*/ 657225 w 724757"/>
                <a:gd name="connsiteY23" fmla="*/ 546545 h 7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757" h="794480">
                  <a:moveTo>
                    <a:pt x="657225" y="546545"/>
                  </a:moveTo>
                  <a:lnTo>
                    <a:pt x="604075" y="528828"/>
                  </a:lnTo>
                  <a:lnTo>
                    <a:pt x="595884" y="541782"/>
                  </a:lnTo>
                  <a:cubicBezTo>
                    <a:pt x="517874" y="664083"/>
                    <a:pt x="454247" y="711708"/>
                    <a:pt x="368998" y="711708"/>
                  </a:cubicBezTo>
                  <a:cubicBezTo>
                    <a:pt x="222694" y="711708"/>
                    <a:pt x="192024" y="568452"/>
                    <a:pt x="192024" y="448342"/>
                  </a:cubicBezTo>
                  <a:cubicBezTo>
                    <a:pt x="192024" y="334994"/>
                    <a:pt x="231934" y="230600"/>
                    <a:pt x="301657" y="162020"/>
                  </a:cubicBezTo>
                  <a:cubicBezTo>
                    <a:pt x="354234" y="110204"/>
                    <a:pt x="419386" y="82868"/>
                    <a:pt x="489966" y="82868"/>
                  </a:cubicBezTo>
                  <a:cubicBezTo>
                    <a:pt x="587788" y="82868"/>
                    <a:pt x="632650" y="128492"/>
                    <a:pt x="639985" y="235268"/>
                  </a:cubicBezTo>
                  <a:lnTo>
                    <a:pt x="640937" y="248317"/>
                  </a:lnTo>
                  <a:lnTo>
                    <a:pt x="711803" y="244316"/>
                  </a:lnTo>
                  <a:lnTo>
                    <a:pt x="713041" y="227552"/>
                  </a:lnTo>
                  <a:cubicBezTo>
                    <a:pt x="717328" y="172117"/>
                    <a:pt x="721995" y="107061"/>
                    <a:pt x="724376" y="45339"/>
                  </a:cubicBezTo>
                  <a:lnTo>
                    <a:pt x="724757" y="34957"/>
                  </a:lnTo>
                  <a:lnTo>
                    <a:pt x="715232" y="32099"/>
                  </a:lnTo>
                  <a:cubicBezTo>
                    <a:pt x="686657" y="23336"/>
                    <a:pt x="611029" y="0"/>
                    <a:pt x="511302" y="0"/>
                  </a:cubicBezTo>
                  <a:cubicBezTo>
                    <a:pt x="365284" y="0"/>
                    <a:pt x="227076" y="53626"/>
                    <a:pt x="132112" y="147161"/>
                  </a:cubicBezTo>
                  <a:cubicBezTo>
                    <a:pt x="45720" y="232315"/>
                    <a:pt x="0" y="342995"/>
                    <a:pt x="0" y="467297"/>
                  </a:cubicBezTo>
                  <a:cubicBezTo>
                    <a:pt x="0" y="669131"/>
                    <a:pt x="134493" y="794480"/>
                    <a:pt x="350901" y="794480"/>
                  </a:cubicBezTo>
                  <a:cubicBezTo>
                    <a:pt x="437769" y="794480"/>
                    <a:pt x="509968" y="775906"/>
                    <a:pt x="548735" y="766001"/>
                  </a:cubicBezTo>
                  <a:lnTo>
                    <a:pt x="570643" y="760476"/>
                  </a:lnTo>
                  <a:lnTo>
                    <a:pt x="575024" y="752856"/>
                  </a:lnTo>
                  <a:cubicBezTo>
                    <a:pt x="593122" y="721328"/>
                    <a:pt x="615791" y="671703"/>
                    <a:pt x="635794" y="627983"/>
                  </a:cubicBezTo>
                  <a:lnTo>
                    <a:pt x="671322" y="551688"/>
                  </a:lnTo>
                  <a:lnTo>
                    <a:pt x="657225" y="546545"/>
                  </a:lnTo>
                  <a:close/>
                </a:path>
              </a:pathLst>
            </a:custGeom>
            <a:solidFill>
              <a:schemeClr val="accent1"/>
            </a:solidFill>
            <a:ln w="9525" cap="flat">
              <a:noFill/>
              <a:prstDash val="solid"/>
              <a:miter/>
            </a:ln>
          </p:spPr>
          <p:txBody>
            <a:bodyPr rtlCol="0" anchor="ctr"/>
            <a:lstStyle/>
            <a:p>
              <a:endParaRPr lang="en-GB" noProof="0"/>
            </a:p>
          </p:txBody>
        </p:sp>
        <p:sp>
          <p:nvSpPr>
            <p:cNvPr id="28" name="Vrije vorm: vorm 27">
              <a:extLst>
                <a:ext uri="{FF2B5EF4-FFF2-40B4-BE49-F238E27FC236}">
                  <a16:creationId xmlns:a16="http://schemas.microsoft.com/office/drawing/2014/main" id="{F457661F-9583-43A4-BEB9-FEA30F303FD4}"/>
                </a:ext>
              </a:extLst>
            </p:cNvPr>
            <p:cNvSpPr/>
            <p:nvPr/>
          </p:nvSpPr>
          <p:spPr>
            <a:xfrm>
              <a:off x="5141784" y="3047047"/>
              <a:ext cx="640365" cy="793718"/>
            </a:xfrm>
            <a:custGeom>
              <a:avLst/>
              <a:gdLst>
                <a:gd name="connsiteX0" fmla="*/ 627793 w 640365"/>
                <a:gd name="connsiteY0" fmla="*/ 726377 h 793718"/>
                <a:gd name="connsiteX1" fmla="*/ 524447 w 640365"/>
                <a:gd name="connsiteY1" fmla="*/ 664845 h 793718"/>
                <a:gd name="connsiteX2" fmla="*/ 461772 w 640365"/>
                <a:gd name="connsiteY2" fmla="*/ 540163 h 793718"/>
                <a:gd name="connsiteX3" fmla="*/ 408623 w 640365"/>
                <a:gd name="connsiteY3" fmla="*/ 403193 h 793718"/>
                <a:gd name="connsiteX4" fmla="*/ 586740 w 640365"/>
                <a:gd name="connsiteY4" fmla="*/ 223742 h 793718"/>
                <a:gd name="connsiteX5" fmla="*/ 589502 w 640365"/>
                <a:gd name="connsiteY5" fmla="*/ 191548 h 793718"/>
                <a:gd name="connsiteX6" fmla="*/ 324898 w 640365"/>
                <a:gd name="connsiteY6" fmla="*/ 0 h 793718"/>
                <a:gd name="connsiteX7" fmla="*/ 34766 w 640365"/>
                <a:gd name="connsiteY7" fmla="*/ 0 h 793718"/>
                <a:gd name="connsiteX8" fmla="*/ 19050 w 640365"/>
                <a:gd name="connsiteY8" fmla="*/ 0 h 793718"/>
                <a:gd name="connsiteX9" fmla="*/ 12954 w 640365"/>
                <a:gd name="connsiteY9" fmla="*/ 29718 h 793718"/>
                <a:gd name="connsiteX10" fmla="*/ 0 w 640365"/>
                <a:gd name="connsiteY10" fmla="*/ 111157 h 793718"/>
                <a:gd name="connsiteX11" fmla="*/ 280511 w 640365"/>
                <a:gd name="connsiteY11" fmla="*/ 113348 h 793718"/>
                <a:gd name="connsiteX12" fmla="*/ 407575 w 640365"/>
                <a:gd name="connsiteY12" fmla="*/ 186023 h 793718"/>
                <a:gd name="connsiteX13" fmla="*/ 312325 w 640365"/>
                <a:gd name="connsiteY13" fmla="*/ 333185 h 793718"/>
                <a:gd name="connsiteX14" fmla="*/ 243840 w 640365"/>
                <a:gd name="connsiteY14" fmla="*/ 345758 h 793718"/>
                <a:gd name="connsiteX15" fmla="*/ 211836 w 640365"/>
                <a:gd name="connsiteY15" fmla="*/ 346043 h 793718"/>
                <a:gd name="connsiteX16" fmla="*/ 199644 w 640365"/>
                <a:gd name="connsiteY16" fmla="*/ 444722 h 793718"/>
                <a:gd name="connsiteX17" fmla="*/ 214598 w 640365"/>
                <a:gd name="connsiteY17" fmla="*/ 445008 h 793718"/>
                <a:gd name="connsiteX18" fmla="*/ 254698 w 640365"/>
                <a:gd name="connsiteY18" fmla="*/ 480632 h 793718"/>
                <a:gd name="connsiteX19" fmla="*/ 264033 w 640365"/>
                <a:gd name="connsiteY19" fmla="*/ 509016 h 793718"/>
                <a:gd name="connsiteX20" fmla="*/ 318135 w 640365"/>
                <a:gd name="connsiteY20" fmla="*/ 654939 h 793718"/>
                <a:gd name="connsiteX21" fmla="*/ 532924 w 640365"/>
                <a:gd name="connsiteY21" fmla="*/ 793718 h 793718"/>
                <a:gd name="connsiteX22" fmla="*/ 637223 w 640365"/>
                <a:gd name="connsiteY22" fmla="*/ 793718 h 793718"/>
                <a:gd name="connsiteX23" fmla="*/ 640366 w 640365"/>
                <a:gd name="connsiteY23" fmla="*/ 727805 h 793718"/>
                <a:gd name="connsiteX24" fmla="*/ 627793 w 640365"/>
                <a:gd name="connsiteY24" fmla="*/ 726377 h 793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365" h="793718">
                  <a:moveTo>
                    <a:pt x="627793" y="726377"/>
                  </a:moveTo>
                  <a:cubicBezTo>
                    <a:pt x="584073" y="721709"/>
                    <a:pt x="539686" y="687610"/>
                    <a:pt x="524447" y="664845"/>
                  </a:cubicBezTo>
                  <a:cubicBezTo>
                    <a:pt x="508444" y="640747"/>
                    <a:pt x="486156" y="596455"/>
                    <a:pt x="461772" y="540163"/>
                  </a:cubicBezTo>
                  <a:cubicBezTo>
                    <a:pt x="442532" y="497110"/>
                    <a:pt x="420910" y="438150"/>
                    <a:pt x="408623" y="403193"/>
                  </a:cubicBezTo>
                  <a:cubicBezTo>
                    <a:pt x="504920" y="372618"/>
                    <a:pt x="572548" y="304610"/>
                    <a:pt x="586740" y="223742"/>
                  </a:cubicBezTo>
                  <a:cubicBezTo>
                    <a:pt x="588645" y="213265"/>
                    <a:pt x="589502" y="202406"/>
                    <a:pt x="589502" y="191548"/>
                  </a:cubicBezTo>
                  <a:cubicBezTo>
                    <a:pt x="589502" y="64389"/>
                    <a:pt x="500444" y="0"/>
                    <a:pt x="324898" y="0"/>
                  </a:cubicBezTo>
                  <a:lnTo>
                    <a:pt x="34766" y="0"/>
                  </a:lnTo>
                  <a:lnTo>
                    <a:pt x="19050" y="0"/>
                  </a:lnTo>
                  <a:lnTo>
                    <a:pt x="12954" y="29718"/>
                  </a:lnTo>
                  <a:cubicBezTo>
                    <a:pt x="12764" y="30575"/>
                    <a:pt x="0" y="111157"/>
                    <a:pt x="0" y="111157"/>
                  </a:cubicBezTo>
                  <a:lnTo>
                    <a:pt x="280511" y="113348"/>
                  </a:lnTo>
                  <a:cubicBezTo>
                    <a:pt x="359283" y="117920"/>
                    <a:pt x="407670" y="125063"/>
                    <a:pt x="407575" y="186023"/>
                  </a:cubicBezTo>
                  <a:cubicBezTo>
                    <a:pt x="407670" y="254413"/>
                    <a:pt x="367474" y="316325"/>
                    <a:pt x="312325" y="333185"/>
                  </a:cubicBezTo>
                  <a:cubicBezTo>
                    <a:pt x="311182" y="333565"/>
                    <a:pt x="276987" y="345377"/>
                    <a:pt x="243840" y="345758"/>
                  </a:cubicBezTo>
                  <a:lnTo>
                    <a:pt x="211836" y="346043"/>
                  </a:lnTo>
                  <a:lnTo>
                    <a:pt x="199644" y="444722"/>
                  </a:lnTo>
                  <a:lnTo>
                    <a:pt x="214598" y="445008"/>
                  </a:lnTo>
                  <a:cubicBezTo>
                    <a:pt x="237839" y="445580"/>
                    <a:pt x="244983" y="449771"/>
                    <a:pt x="254698" y="480632"/>
                  </a:cubicBezTo>
                  <a:cubicBezTo>
                    <a:pt x="254794" y="480917"/>
                    <a:pt x="264033" y="509016"/>
                    <a:pt x="264033" y="509016"/>
                  </a:cubicBezTo>
                  <a:cubicBezTo>
                    <a:pt x="281083" y="560832"/>
                    <a:pt x="298799" y="614363"/>
                    <a:pt x="318135" y="654939"/>
                  </a:cubicBezTo>
                  <a:cubicBezTo>
                    <a:pt x="356140" y="733425"/>
                    <a:pt x="407098" y="787051"/>
                    <a:pt x="532924" y="793718"/>
                  </a:cubicBezTo>
                  <a:lnTo>
                    <a:pt x="637223" y="793718"/>
                  </a:lnTo>
                  <a:lnTo>
                    <a:pt x="640366" y="727805"/>
                  </a:lnTo>
                  <a:lnTo>
                    <a:pt x="627793" y="726377"/>
                  </a:lnTo>
                  <a:close/>
                </a:path>
              </a:pathLst>
            </a:custGeom>
            <a:solidFill>
              <a:schemeClr val="accent1"/>
            </a:solidFill>
            <a:ln w="9525" cap="flat">
              <a:noFill/>
              <a:prstDash val="solid"/>
              <a:miter/>
            </a:ln>
          </p:spPr>
          <p:txBody>
            <a:bodyPr rtlCol="0" anchor="ctr"/>
            <a:lstStyle/>
            <a:p>
              <a:endParaRPr lang="en-GB" noProof="0"/>
            </a:p>
          </p:txBody>
        </p:sp>
        <p:sp>
          <p:nvSpPr>
            <p:cNvPr id="29" name="Vrije vorm: vorm 28">
              <a:extLst>
                <a:ext uri="{FF2B5EF4-FFF2-40B4-BE49-F238E27FC236}">
                  <a16:creationId xmlns:a16="http://schemas.microsoft.com/office/drawing/2014/main" id="{68781950-D5BA-4207-8B4F-C4C0381324A4}"/>
                </a:ext>
              </a:extLst>
            </p:cNvPr>
            <p:cNvSpPr/>
            <p:nvPr/>
          </p:nvSpPr>
          <p:spPr>
            <a:xfrm>
              <a:off x="4912327" y="3395567"/>
              <a:ext cx="401383" cy="417004"/>
            </a:xfrm>
            <a:custGeom>
              <a:avLst/>
              <a:gdLst>
                <a:gd name="connsiteX0" fmla="*/ 305181 w 401383"/>
                <a:gd name="connsiteY0" fmla="*/ 260795 h 417004"/>
                <a:gd name="connsiteX1" fmla="*/ 310991 w 401383"/>
                <a:gd name="connsiteY1" fmla="*/ 229838 h 417004"/>
                <a:gd name="connsiteX2" fmla="*/ 362617 w 401383"/>
                <a:gd name="connsiteY2" fmla="*/ 0 h 417004"/>
                <a:gd name="connsiteX3" fmla="*/ 345662 w 401383"/>
                <a:gd name="connsiteY3" fmla="*/ 0 h 417004"/>
                <a:gd name="connsiteX4" fmla="*/ 188404 w 401383"/>
                <a:gd name="connsiteY4" fmla="*/ 0 h 417004"/>
                <a:gd name="connsiteX5" fmla="*/ 137731 w 401383"/>
                <a:gd name="connsiteY5" fmla="*/ 228600 h 417004"/>
                <a:gd name="connsiteX6" fmla="*/ 27622 w 401383"/>
                <a:gd name="connsiteY6" fmla="*/ 348806 h 417004"/>
                <a:gd name="connsiteX7" fmla="*/ 12573 w 401383"/>
                <a:gd name="connsiteY7" fmla="*/ 349949 h 417004"/>
                <a:gd name="connsiteX8" fmla="*/ 0 w 401383"/>
                <a:gd name="connsiteY8" fmla="*/ 417004 h 417004"/>
                <a:gd name="connsiteX9" fmla="*/ 388715 w 401383"/>
                <a:gd name="connsiteY9" fmla="*/ 417004 h 417004"/>
                <a:gd name="connsiteX10" fmla="*/ 401384 w 401383"/>
                <a:gd name="connsiteY10" fmla="*/ 349853 h 417004"/>
                <a:gd name="connsiteX11" fmla="*/ 386239 w 401383"/>
                <a:gd name="connsiteY11" fmla="*/ 348806 h 417004"/>
                <a:gd name="connsiteX12" fmla="*/ 305181 w 401383"/>
                <a:gd name="connsiteY12" fmla="*/ 260795 h 41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83" h="417004">
                  <a:moveTo>
                    <a:pt x="305181" y="260795"/>
                  </a:moveTo>
                  <a:cubicBezTo>
                    <a:pt x="306800" y="251555"/>
                    <a:pt x="308800" y="241268"/>
                    <a:pt x="310991" y="229838"/>
                  </a:cubicBezTo>
                  <a:cubicBezTo>
                    <a:pt x="311182" y="229267"/>
                    <a:pt x="362617" y="0"/>
                    <a:pt x="362617" y="0"/>
                  </a:cubicBezTo>
                  <a:lnTo>
                    <a:pt x="345662" y="0"/>
                  </a:lnTo>
                  <a:lnTo>
                    <a:pt x="188404" y="0"/>
                  </a:lnTo>
                  <a:lnTo>
                    <a:pt x="137731" y="228600"/>
                  </a:lnTo>
                  <a:cubicBezTo>
                    <a:pt x="115538" y="342519"/>
                    <a:pt x="112300" y="342805"/>
                    <a:pt x="27622" y="348806"/>
                  </a:cubicBezTo>
                  <a:lnTo>
                    <a:pt x="12573" y="349949"/>
                  </a:lnTo>
                  <a:lnTo>
                    <a:pt x="0" y="417004"/>
                  </a:lnTo>
                  <a:lnTo>
                    <a:pt x="388715" y="417004"/>
                  </a:lnTo>
                  <a:lnTo>
                    <a:pt x="401384" y="349853"/>
                  </a:lnTo>
                  <a:lnTo>
                    <a:pt x="386239" y="348806"/>
                  </a:lnTo>
                  <a:cubicBezTo>
                    <a:pt x="302228" y="343472"/>
                    <a:pt x="290703" y="342710"/>
                    <a:pt x="305181" y="260795"/>
                  </a:cubicBezTo>
                  <a:close/>
                </a:path>
              </a:pathLst>
            </a:custGeom>
            <a:solidFill>
              <a:schemeClr val="accent1"/>
            </a:solidFill>
            <a:ln w="9525" cap="flat">
              <a:noFill/>
              <a:prstDash val="solid"/>
              <a:miter/>
            </a:ln>
          </p:spPr>
          <p:txBody>
            <a:bodyPr rtlCol="0" anchor="ctr"/>
            <a:lstStyle/>
            <a:p>
              <a:endParaRPr lang="en-GB" noProof="0"/>
            </a:p>
          </p:txBody>
        </p:sp>
      </p:grpSp>
    </p:spTree>
    <p:extLst>
      <p:ext uri="{BB962C8B-B14F-4D97-AF65-F5344CB8AC3E}">
        <p14:creationId xmlns:p14="http://schemas.microsoft.com/office/powerpoint/2010/main" val="21961890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hf sldNum="0" hdr="0" ftr="0" dt="0"/>
  <p:txStyles>
    <p:titleStyle>
      <a:lvl1pPr algn="l" defTabSz="914400" rtl="0" eaLnBrk="1" latinLnBrk="0" hangingPunct="1">
        <a:lnSpc>
          <a:spcPct val="90000"/>
        </a:lnSpc>
        <a:spcBef>
          <a:spcPct val="0"/>
        </a:spcBef>
        <a:buNone/>
        <a:defRPr sz="3200" b="0" kern="1200" cap="none" baseline="0">
          <a:solidFill>
            <a:schemeClr val="accent1"/>
          </a:solidFill>
          <a:latin typeface="+mj-lt"/>
          <a:ea typeface="+mj-ea"/>
          <a:cs typeface="+mj-cs"/>
        </a:defRPr>
      </a:lvl1pPr>
    </p:titleStyle>
    <p:bodyStyle>
      <a:lvl1pPr marL="177800" indent="-177800" algn="l" defTabSz="914400" rtl="0" eaLnBrk="1" latinLnBrk="0" hangingPunct="1">
        <a:lnSpc>
          <a:spcPct val="100000"/>
        </a:lnSpc>
        <a:spcBef>
          <a:spcPts val="500"/>
        </a:spcBef>
        <a:spcAft>
          <a:spcPts val="5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355600" indent="-177800" algn="l" defTabSz="914400" rtl="0" eaLnBrk="1" latinLnBrk="0" hangingPunct="1">
        <a:lnSpc>
          <a:spcPct val="100000"/>
        </a:lnSpc>
        <a:spcBef>
          <a:spcPts val="500"/>
        </a:spcBef>
        <a:spcAft>
          <a:spcPts val="0"/>
        </a:spcAft>
        <a:buClr>
          <a:schemeClr val="accent1"/>
        </a:buClr>
        <a:buFont typeface="Arial" panose="020B0604020202020204" pitchFamily="34" charset="0"/>
        <a:buChar char="•"/>
        <a:tabLst/>
        <a:defRPr sz="1600" kern="1200">
          <a:solidFill>
            <a:schemeClr val="tx1"/>
          </a:solidFill>
          <a:latin typeface="+mn-lt"/>
          <a:ea typeface="+mn-ea"/>
          <a:cs typeface="+mn-cs"/>
        </a:defRPr>
      </a:lvl2pPr>
      <a:lvl3pPr marL="531813" indent="-176213" algn="l" defTabSz="914400" rtl="0" eaLnBrk="1" latinLnBrk="0" hangingPunct="1">
        <a:lnSpc>
          <a:spcPct val="100000"/>
        </a:lnSpc>
        <a:spcBef>
          <a:spcPts val="500"/>
        </a:spcBef>
        <a:spcAft>
          <a:spcPts val="500"/>
        </a:spcAft>
        <a:buClr>
          <a:schemeClr val="accent1"/>
        </a:buClr>
        <a:buFont typeface="Calibri Light" panose="020F0302020204030204" pitchFamily="34" charset="0"/>
        <a:buChar char="-"/>
        <a:defRPr sz="1400" kern="1200">
          <a:solidFill>
            <a:schemeClr val="tx1"/>
          </a:solidFill>
          <a:latin typeface="+mn-lt"/>
          <a:ea typeface="+mn-ea"/>
          <a:cs typeface="+mn-cs"/>
        </a:defRPr>
      </a:lvl3pPr>
      <a:lvl4pPr marL="0"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1"/>
          </a:solidFill>
          <a:latin typeface="+mn-lt"/>
          <a:ea typeface="+mn-ea"/>
          <a:cs typeface="+mn-cs"/>
        </a:defRPr>
      </a:lvl4pPr>
      <a:lvl5pPr marL="0" indent="0" algn="l" defTabSz="914400" rtl="0" eaLnBrk="1" latinLnBrk="0" hangingPunct="1">
        <a:lnSpc>
          <a:spcPct val="100000"/>
        </a:lnSpc>
        <a:spcBef>
          <a:spcPts val="500"/>
        </a:spcBef>
        <a:spcAft>
          <a:spcPts val="500"/>
        </a:spcAft>
        <a:buFont typeface="Arial" panose="020B0604020202020204" pitchFamily="34" charset="0"/>
        <a:buNone/>
        <a:defRPr sz="2000" b="0" kern="1200">
          <a:solidFill>
            <a:schemeClr val="tx1"/>
          </a:solidFill>
          <a:latin typeface="+mj-lt"/>
          <a:ea typeface="+mn-ea"/>
          <a:cs typeface="+mn-cs"/>
        </a:defRPr>
      </a:lvl5pPr>
      <a:lvl6pPr marL="0" indent="0" algn="l" defTabSz="914400" rtl="0" eaLnBrk="1" latinLnBrk="0" hangingPunct="1">
        <a:lnSpc>
          <a:spcPct val="100000"/>
        </a:lnSpc>
        <a:spcBef>
          <a:spcPts val="500"/>
        </a:spcBef>
        <a:spcAft>
          <a:spcPts val="500"/>
        </a:spcAft>
        <a:buClr>
          <a:schemeClr val="accent1"/>
        </a:buClr>
        <a:buFont typeface="Arial" panose="020B0604020202020204" pitchFamily="34" charset="0"/>
        <a:buNone/>
        <a:defRPr sz="2400" b="0" kern="1200" cap="none" baseline="0">
          <a:solidFill>
            <a:schemeClr val="tx1"/>
          </a:solidFill>
          <a:latin typeface="+mn-lt"/>
          <a:ea typeface="+mn-ea"/>
          <a:cs typeface="+mn-cs"/>
        </a:defRPr>
      </a:lvl6pPr>
      <a:lvl7pPr marL="342900" indent="-342900" algn="l" defTabSz="914400" rtl="0" eaLnBrk="1" latinLnBrk="0" hangingPunct="1">
        <a:lnSpc>
          <a:spcPct val="100000"/>
        </a:lnSpc>
        <a:spcBef>
          <a:spcPts val="500"/>
        </a:spcBef>
        <a:spcAft>
          <a:spcPts val="500"/>
        </a:spcAft>
        <a:buClr>
          <a:schemeClr val="accent1"/>
        </a:buClr>
        <a:buFont typeface="+mj-lt"/>
        <a:buAutoNum type="arabicPeriod"/>
        <a:tabLst/>
        <a:defRPr sz="1600" kern="1200">
          <a:solidFill>
            <a:schemeClr val="tx1"/>
          </a:solidFill>
          <a:latin typeface="+mn-lt"/>
          <a:ea typeface="+mn-ea"/>
          <a:cs typeface="+mn-cs"/>
        </a:defRPr>
      </a:lvl7pPr>
      <a:lvl8pPr marL="342900" indent="-342900" algn="l" defTabSz="914400" rtl="0" eaLnBrk="1" latinLnBrk="0" hangingPunct="1">
        <a:lnSpc>
          <a:spcPct val="100000"/>
        </a:lnSpc>
        <a:spcBef>
          <a:spcPts val="500"/>
        </a:spcBef>
        <a:spcAft>
          <a:spcPts val="500"/>
        </a:spcAft>
        <a:buClr>
          <a:schemeClr val="accent1"/>
        </a:buClr>
        <a:buFont typeface="+mj-lt"/>
        <a:buAutoNum type="alphaLcPeriod"/>
        <a:defRPr sz="1600" kern="1200">
          <a:solidFill>
            <a:schemeClr val="tx1"/>
          </a:solidFill>
          <a:latin typeface="+mn-lt"/>
          <a:ea typeface="+mn-ea"/>
          <a:cs typeface="+mn-cs"/>
        </a:defRPr>
      </a:lvl8pPr>
      <a:lvl9pPr marL="0" indent="0" algn="l" defTabSz="914400" rtl="0" eaLnBrk="1" latinLnBrk="0" hangingPunct="1">
        <a:lnSpc>
          <a:spcPct val="100000"/>
        </a:lnSpc>
        <a:spcBef>
          <a:spcPts val="500"/>
        </a:spcBef>
        <a:spcAft>
          <a:spcPts val="500"/>
        </a:spcAft>
        <a:buFont typeface="Arial" panose="020B0604020202020204" pitchFamily="34" charset="0"/>
        <a:buNone/>
        <a:defRPr sz="3600" b="1" i="0" kern="1200">
          <a:solidFill>
            <a:schemeClr val="tx1"/>
          </a:solidFill>
          <a:latin typeface="+mj-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8">
          <p15:clr>
            <a:srgbClr val="F26B43"/>
          </p15:clr>
        </p15:guide>
        <p15:guide id="2" pos="7180">
          <p15:clr>
            <a:srgbClr val="F26B43"/>
          </p15:clr>
        </p15:guide>
        <p15:guide id="3" pos="496">
          <p15:clr>
            <a:srgbClr val="F26B43"/>
          </p15:clr>
        </p15:guide>
        <p15:guide id="4" orient="horz" pos="3623">
          <p15:clr>
            <a:srgbClr val="F26B43"/>
          </p15:clr>
        </p15:guide>
        <p15:guide id="5" orient="horz" pos="770">
          <p15:clr>
            <a:srgbClr val="A4A3A4"/>
          </p15:clr>
        </p15:guide>
        <p15:guide id="6" orient="horz" pos="496">
          <p15:clr>
            <a:srgbClr val="A4A3A4"/>
          </p15:clr>
        </p15:guide>
        <p15:guide id="7" orient="horz" pos="3891">
          <p15:clr>
            <a:srgbClr val="A4A3A4"/>
          </p15:clr>
        </p15:guide>
        <p15:guide id="8" orient="horz" pos="407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69.png"/><Relationship Id="rId7" Type="http://schemas.openxmlformats.org/officeDocument/2006/relationships/image" Target="../media/image290.png"/><Relationship Id="rId2" Type="http://schemas.openxmlformats.org/officeDocument/2006/relationships/image" Target="../media/image240.png"/><Relationship Id="rId1" Type="http://schemas.openxmlformats.org/officeDocument/2006/relationships/slideLayout" Target="../slideLayouts/slideLayout13.xml"/><Relationship Id="rId6" Type="http://schemas.openxmlformats.org/officeDocument/2006/relationships/image" Target="../media/image280.png"/><Relationship Id="rId5" Type="http://schemas.openxmlformats.org/officeDocument/2006/relationships/image" Target="../media/image270.png"/><Relationship Id="rId10" Type="http://schemas.openxmlformats.org/officeDocument/2006/relationships/image" Target="../media/image180.png"/><Relationship Id="rId4" Type="http://schemas.openxmlformats.org/officeDocument/2006/relationships/image" Target="../media/image260.png"/><Relationship Id="rId9" Type="http://schemas.openxmlformats.org/officeDocument/2006/relationships/image" Target="../media/image310.png"/></Relationships>
</file>

<file path=ppt/slides/_rels/slide10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6.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76.png"/><Relationship Id="rId1" Type="http://schemas.openxmlformats.org/officeDocument/2006/relationships/slideLayout" Target="../slideLayouts/slideLayout16.xml"/><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17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www.youtube.com/watch?v=IKXvSKaI2Ko" TargetMode="External"/><Relationship Id="rId1" Type="http://schemas.openxmlformats.org/officeDocument/2006/relationships/slideLayout" Target="../slideLayouts/slideLayout6.xml"/><Relationship Id="rId5" Type="http://schemas.openxmlformats.org/officeDocument/2006/relationships/image" Target="../media/image188.png"/><Relationship Id="rId4" Type="http://schemas.openxmlformats.org/officeDocument/2006/relationships/image" Target="../media/image187.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3.xml"/><Relationship Id="rId5" Type="http://schemas.openxmlformats.org/officeDocument/2006/relationships/image" Target="../media/image192.jpeg"/><Relationship Id="rId4" Type="http://schemas.openxmlformats.org/officeDocument/2006/relationships/image" Target="../media/image19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13.xml"/><Relationship Id="rId4" Type="http://schemas.openxmlformats.org/officeDocument/2006/relationships/hyperlink" Target="http://www.pluggedin.be/"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87.png"/><Relationship Id="rId4" Type="http://schemas.openxmlformats.org/officeDocument/2006/relationships/image" Target="../media/image43.png"/></Relationships>
</file>

<file path=ppt/slides/_rels/slide1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5.png"/><Relationship Id="rId1" Type="http://schemas.openxmlformats.org/officeDocument/2006/relationships/slideLayout" Target="../slideLayouts/slideLayout13.xml"/><Relationship Id="rId5" Type="http://schemas.openxmlformats.org/officeDocument/2006/relationships/image" Target="../media/image207.png"/><Relationship Id="rId4" Type="http://schemas.openxmlformats.org/officeDocument/2006/relationships/image" Target="../media/image206.png"/></Relationships>
</file>

<file path=ppt/slides/_rels/slide13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5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hyperlink" Target="https://morphocode.com/the-use-of-color-in-maps/#:~:text=There%20are%20three%20main%20types,%3A%20Qualitative%2C%20Sequential%20and%20Diverging." TargetMode="External"/><Relationship Id="rId7" Type="http://schemas.openxmlformats.org/officeDocument/2006/relationships/hyperlink" Target="https://flourish.studio/blog/choosing-the-right-map-type-for-your-data/" TargetMode="External"/><Relationship Id="rId2" Type="http://schemas.openxmlformats.org/officeDocument/2006/relationships/hyperlink" Target="https://www.datapine.com/blog/strategic-operational-analytical-tactical-dashboards/" TargetMode="External"/><Relationship Id="rId1" Type="http://schemas.openxmlformats.org/officeDocument/2006/relationships/slideLayout" Target="../slideLayouts/slideLayout6.xml"/><Relationship Id="rId6" Type="http://schemas.openxmlformats.org/officeDocument/2006/relationships/hyperlink" Target="https://www.safegraph.com/guides/visualizing-geospatial-data" TargetMode="External"/><Relationship Id="rId5" Type="http://schemas.openxmlformats.org/officeDocument/2006/relationships/hyperlink" Target="https://chartio.com/learn/charts/histogram-complete-guide/" TargetMode="External"/><Relationship Id="rId4" Type="http://schemas.openxmlformats.org/officeDocument/2006/relationships/hyperlink" Target="http://drewconway.com/zia/2013/3/26/the-difference-between-relative-and-absolute-comparison-and-the-nyt-op-ed-page"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smilganir.medium.com/funnel-chart-suggested-alternatives-f5411e3a60f5" TargetMode="External"/><Relationship Id="rId2" Type="http://schemas.openxmlformats.org/officeDocument/2006/relationships/hyperlink" Target="https://gisgeography.com/cartogram-maps/" TargetMode="Externa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0.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oclaerbout/syntra_data_scientist.gi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680.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chart" Target="../charts/chart1.xml"/><Relationship Id="rId1" Type="http://schemas.openxmlformats.org/officeDocument/2006/relationships/slideLayout" Target="../slideLayouts/slideLayout36.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5Zg-C8AAIGg"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00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990.png"/><Relationship Id="rId5" Type="http://schemas.openxmlformats.org/officeDocument/2006/relationships/image" Target="../media/image980.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hyperlink" Target="https://blog.datawrapper.de/which-color-scale-to-use-in-data-vis/" TargetMode="Externa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1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 Id="rId5" Type="http://schemas.openxmlformats.org/officeDocument/2006/relationships/image" Target="../media/image130.png"/><Relationship Id="rId4" Type="http://schemas.openxmlformats.org/officeDocument/2006/relationships/image" Target="../media/image129.png"/></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3.xml"/><Relationship Id="rId5" Type="http://schemas.openxmlformats.org/officeDocument/2006/relationships/image" Target="../media/image139.png"/><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 Id="rId5" Type="http://schemas.openxmlformats.org/officeDocument/2006/relationships/image" Target="../media/image143.png"/><Relationship Id="rId4" Type="http://schemas.openxmlformats.org/officeDocument/2006/relationships/image" Target="../media/image1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s://gisgeography.com/cartogram-map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45.png"/></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151.png"/><Relationship Id="rId4" Type="http://schemas.openxmlformats.org/officeDocument/2006/relationships/image" Target="../media/image150.png"/></Relationships>
</file>

<file path=ppt/slides/_rels/slide8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png"/><Relationship Id="rId1" Type="http://schemas.openxmlformats.org/officeDocument/2006/relationships/slideLayout" Target="../slideLayouts/slideLayout16.xml"/><Relationship Id="rId4" Type="http://schemas.openxmlformats.org/officeDocument/2006/relationships/image" Target="../media/image159.jpeg"/></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2" descr="The Psychology Behind Data Visualization - Treehouse Tech Group">
            <a:extLst>
              <a:ext uri="{FF2B5EF4-FFF2-40B4-BE49-F238E27FC236}">
                <a16:creationId xmlns:a16="http://schemas.microsoft.com/office/drawing/2014/main" id="{D0F95332-CCF0-EF61-E8BE-2608884447C6}"/>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l="2021" t="6484" r="2410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dirty="0">
                <a:solidFill>
                  <a:schemeClr val="tx1"/>
                </a:solidFill>
              </a:rPr>
              <a:t>Data Visualization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77980" y="4872922"/>
            <a:ext cx="4023359" cy="1208141"/>
          </a:xfrm>
        </p:spPr>
        <p:txBody>
          <a:bodyPr vert="horz" lIns="91440" tIns="45720" rIns="91440" bIns="45720" rtlCol="0">
            <a:normAutofit/>
          </a:bodyPr>
          <a:lstStyle/>
          <a:p>
            <a:r>
              <a:rPr lang="en-US" dirty="0">
                <a:solidFill>
                  <a:schemeClr val="tx1"/>
                </a:solidFill>
                <a:latin typeface="+mn-lt"/>
              </a:rPr>
              <a:t>Tim </a:t>
            </a:r>
            <a:r>
              <a:rPr lang="en-US" dirty="0" err="1">
                <a:solidFill>
                  <a:schemeClr val="tx1"/>
                </a:solidFill>
                <a:latin typeface="+mn-lt"/>
              </a:rPr>
              <a:t>Hellemans</a:t>
            </a:r>
            <a:r>
              <a:rPr lang="en-US" dirty="0">
                <a:solidFill>
                  <a:schemeClr val="tx1"/>
                </a:solidFill>
                <a:latin typeface="+mn-lt"/>
              </a:rPr>
              <a:t> </a:t>
            </a:r>
            <a:br>
              <a:rPr lang="en-US" dirty="0">
                <a:solidFill>
                  <a:schemeClr val="tx1"/>
                </a:solidFill>
                <a:latin typeface="+mn-lt"/>
              </a:rPr>
            </a:br>
            <a:r>
              <a:rPr lang="en-US" dirty="0">
                <a:solidFill>
                  <a:schemeClr val="tx1"/>
                </a:solidFill>
                <a:latin typeface="+mn-lt"/>
              </a:rPr>
              <a:t>&amp;</a:t>
            </a:r>
            <a:br>
              <a:rPr lang="en-US" dirty="0">
                <a:solidFill>
                  <a:schemeClr val="tx1"/>
                </a:solidFill>
                <a:latin typeface="+mn-lt"/>
              </a:rPr>
            </a:br>
            <a:r>
              <a:rPr lang="en-US" dirty="0">
                <a:solidFill>
                  <a:schemeClr val="tx1"/>
                </a:solidFill>
                <a:latin typeface="+mn-lt"/>
              </a:rPr>
              <a:t>Olivier Claerbout</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30889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Comparison &amp; distribution</a:t>
            </a:r>
          </a:p>
        </p:txBody>
      </p:sp>
    </p:spTree>
    <p:extLst>
      <p:ext uri="{BB962C8B-B14F-4D97-AF65-F5344CB8AC3E}">
        <p14:creationId xmlns:p14="http://schemas.microsoft.com/office/powerpoint/2010/main" val="2226189230"/>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C0B9F3-CB7D-4FD1-5FE0-7AE0752834C4}"/>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100</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b="1" i="0" dirty="0">
                <a:solidFill>
                  <a:srgbClr val="374151"/>
                </a:solidFill>
                <a:effectLst/>
                <a:latin typeface="Söhne"/>
              </a:rPr>
              <a:t>Scatter Plot</a:t>
            </a:r>
          </a:p>
          <a:p>
            <a:pPr algn="l">
              <a:buFont typeface="Arial" panose="020B0604020202020204" pitchFamily="34" charset="0"/>
              <a:buChar char="•"/>
            </a:pPr>
            <a:r>
              <a:rPr lang="en-US" b="0" i="0" dirty="0">
                <a:solidFill>
                  <a:srgbClr val="374151"/>
                </a:solidFill>
                <a:effectLst/>
                <a:latin typeface="Söhne"/>
              </a:rPr>
              <a:t>Heatmap</a:t>
            </a:r>
          </a:p>
          <a:p>
            <a:pPr algn="l">
              <a:buFont typeface="Arial" panose="020B0604020202020204" pitchFamily="34" charset="0"/>
              <a:buChar char="•"/>
            </a:pPr>
            <a:r>
              <a:rPr lang="en-US" b="0" i="0" dirty="0">
                <a:solidFill>
                  <a:srgbClr val="374151"/>
                </a:solidFill>
                <a:effectLst/>
                <a:latin typeface="Söhne"/>
              </a:rPr>
              <a:t>Correlation Matrix</a:t>
            </a:r>
          </a:p>
          <a:p>
            <a:pPr algn="l">
              <a:buFont typeface="Arial" panose="020B0604020202020204" pitchFamily="34" charset="0"/>
              <a:buChar char="•"/>
            </a:pPr>
            <a:r>
              <a:rPr lang="en-US" b="0" i="0" dirty="0">
                <a:solidFill>
                  <a:srgbClr val="374151"/>
                </a:solidFill>
                <a:effectLst/>
                <a:latin typeface="Söhne"/>
              </a:rPr>
              <a:t>Network Graph</a:t>
            </a:r>
          </a:p>
          <a:p>
            <a:endParaRPr lang="en-GB" dirty="0"/>
          </a:p>
        </p:txBody>
      </p:sp>
    </p:spTree>
    <p:extLst>
      <p:ext uri="{BB962C8B-B14F-4D97-AF65-F5344CB8AC3E}">
        <p14:creationId xmlns:p14="http://schemas.microsoft.com/office/powerpoint/2010/main" val="2631027608"/>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884F7-48D9-935A-8DC8-4CD4D7FBD3EB}"/>
              </a:ext>
            </a:extLst>
          </p:cNvPr>
          <p:cNvSpPr>
            <a:spLocks noGrp="1"/>
          </p:cNvSpPr>
          <p:nvPr>
            <p:ph type="title"/>
          </p:nvPr>
        </p:nvSpPr>
        <p:spPr/>
        <p:txBody>
          <a:bodyPr/>
          <a:lstStyle/>
          <a:p>
            <a:r>
              <a:rPr lang="en-GB" dirty="0"/>
              <a:t>Scatter plots </a:t>
            </a:r>
            <a:r>
              <a:rPr lang="en-GB" sz="2800" dirty="0"/>
              <a:t>(see also in maps)</a:t>
            </a:r>
            <a:endParaRPr lang="en-GB" dirty="0"/>
          </a:p>
        </p:txBody>
      </p:sp>
      <p:sp>
        <p:nvSpPr>
          <p:cNvPr id="3" name="Vertical Text Placeholder 2">
            <a:extLst>
              <a:ext uri="{FF2B5EF4-FFF2-40B4-BE49-F238E27FC236}">
                <a16:creationId xmlns:a16="http://schemas.microsoft.com/office/drawing/2014/main" id="{93239B0B-1C98-C074-3B0D-78C0E8C48446}"/>
              </a:ext>
            </a:extLst>
          </p:cNvPr>
          <p:cNvSpPr>
            <a:spLocks noGrp="1"/>
          </p:cNvSpPr>
          <p:nvPr>
            <p:ph type="body" orient="vert" idx="1"/>
          </p:nvPr>
        </p:nvSpPr>
        <p:spPr/>
        <p:txBody>
          <a:bodyPr>
            <a:normAutofit fontScale="92500" lnSpcReduction="20000"/>
          </a:bodyPr>
          <a:lstStyle/>
          <a:p>
            <a:pPr marL="0" indent="0">
              <a:buNone/>
            </a:pPr>
            <a:r>
              <a:rPr lang="en-GB" b="1" dirty="0"/>
              <a:t>Use cases:</a:t>
            </a:r>
          </a:p>
          <a:p>
            <a:r>
              <a:rPr lang="en-GB" dirty="0"/>
              <a:t>Visualizing relationships between </a:t>
            </a:r>
            <a:br>
              <a:rPr lang="en-GB" dirty="0"/>
            </a:br>
            <a:r>
              <a:rPr lang="en-GB" dirty="0"/>
              <a:t>2 </a:t>
            </a:r>
            <a:r>
              <a:rPr lang="en-GB" b="1" dirty="0"/>
              <a:t>continuous</a:t>
            </a:r>
            <a:r>
              <a:rPr lang="en-GB" dirty="0"/>
              <a:t> variables.</a:t>
            </a:r>
          </a:p>
          <a:p>
            <a:r>
              <a:rPr lang="en-GB" dirty="0"/>
              <a:t>Clustering different </a:t>
            </a:r>
            <a:r>
              <a:rPr lang="en-GB" i="1" dirty="0"/>
              <a:t>types</a:t>
            </a:r>
            <a:r>
              <a:rPr lang="en-GB" dirty="0"/>
              <a:t> of points.</a:t>
            </a:r>
          </a:p>
          <a:p>
            <a:r>
              <a:rPr lang="en-GB" dirty="0"/>
              <a:t>Can include a third (pref. categorical)</a:t>
            </a:r>
            <a:br>
              <a:rPr lang="en-GB" dirty="0"/>
            </a:br>
            <a:r>
              <a:rPr lang="en-GB" dirty="0"/>
              <a:t>variable by using colours.</a:t>
            </a:r>
          </a:p>
          <a:p>
            <a:r>
              <a:rPr lang="en-GB" dirty="0"/>
              <a:t>Fourth variable even by using different</a:t>
            </a:r>
            <a:br>
              <a:rPr lang="en-GB" dirty="0"/>
            </a:br>
            <a:r>
              <a:rPr lang="en-GB" dirty="0"/>
              <a:t>shapes/sizes.</a:t>
            </a:r>
          </a:p>
          <a:p>
            <a:r>
              <a:rPr lang="en-GB" dirty="0"/>
              <a:t>Correlation analysis (see next 2 slides).</a:t>
            </a:r>
          </a:p>
          <a:p>
            <a:r>
              <a:rPr lang="en-GB" dirty="0"/>
              <a:t>Outlier detection.</a:t>
            </a:r>
          </a:p>
          <a:p>
            <a:r>
              <a:rPr lang="en-GB" dirty="0"/>
              <a:t>Data quality assessment (find unusual patterns).</a:t>
            </a:r>
          </a:p>
          <a:p>
            <a:endParaRPr lang="en-GB" dirty="0"/>
          </a:p>
          <a:p>
            <a:pPr lvl="1"/>
            <a:endParaRPr lang="en-GB" dirty="0"/>
          </a:p>
        </p:txBody>
      </p:sp>
      <p:sp>
        <p:nvSpPr>
          <p:cNvPr id="5" name="Slide Number Placeholder 4">
            <a:extLst>
              <a:ext uri="{FF2B5EF4-FFF2-40B4-BE49-F238E27FC236}">
                <a16:creationId xmlns:a16="http://schemas.microsoft.com/office/drawing/2014/main" id="{5F9B863A-B3E8-3519-A2D0-41C1E4339765}"/>
              </a:ext>
            </a:extLst>
          </p:cNvPr>
          <p:cNvSpPr>
            <a:spLocks noGrp="1"/>
          </p:cNvSpPr>
          <p:nvPr>
            <p:ph type="sldNum" sz="quarter" idx="12"/>
          </p:nvPr>
        </p:nvSpPr>
        <p:spPr/>
        <p:txBody>
          <a:bodyPr/>
          <a:lstStyle/>
          <a:p>
            <a:fld id="{D7B5DC5B-6873-43DB-ADC7-B15ACCE0DFDB}" type="slidenum">
              <a:rPr lang="en-GB" noProof="0" smtClean="0"/>
              <a:t>101</a:t>
            </a:fld>
            <a:endParaRPr lang="en-GB" noProof="0"/>
          </a:p>
        </p:txBody>
      </p:sp>
      <p:pic>
        <p:nvPicPr>
          <p:cNvPr id="9" name="Picture 8">
            <a:extLst>
              <a:ext uri="{FF2B5EF4-FFF2-40B4-BE49-F238E27FC236}">
                <a16:creationId xmlns:a16="http://schemas.microsoft.com/office/drawing/2014/main" id="{EFE71515-A0A1-E37C-B1B1-3FFF574D720F}"/>
              </a:ext>
            </a:extLst>
          </p:cNvPr>
          <p:cNvPicPr>
            <a:picLocks noChangeAspect="1"/>
          </p:cNvPicPr>
          <p:nvPr/>
        </p:nvPicPr>
        <p:blipFill>
          <a:blip r:embed="rId2"/>
          <a:stretch>
            <a:fillRect/>
          </a:stretch>
        </p:blipFill>
        <p:spPr>
          <a:xfrm>
            <a:off x="7484604" y="65764"/>
            <a:ext cx="4707396" cy="3400661"/>
          </a:xfrm>
          <a:prstGeom prst="rect">
            <a:avLst/>
          </a:prstGeom>
        </p:spPr>
      </p:pic>
      <p:pic>
        <p:nvPicPr>
          <p:cNvPr id="14" name="Picture 13">
            <a:extLst>
              <a:ext uri="{FF2B5EF4-FFF2-40B4-BE49-F238E27FC236}">
                <a16:creationId xmlns:a16="http://schemas.microsoft.com/office/drawing/2014/main" id="{ADCA6EC2-0C3D-8EB4-5A8D-DEB08FC32F22}"/>
              </a:ext>
            </a:extLst>
          </p:cNvPr>
          <p:cNvPicPr>
            <a:picLocks noChangeAspect="1"/>
          </p:cNvPicPr>
          <p:nvPr/>
        </p:nvPicPr>
        <p:blipFill>
          <a:blip r:embed="rId3"/>
          <a:stretch>
            <a:fillRect/>
          </a:stretch>
        </p:blipFill>
        <p:spPr>
          <a:xfrm>
            <a:off x="7557689" y="3781661"/>
            <a:ext cx="4634311" cy="3153092"/>
          </a:xfrm>
          <a:prstGeom prst="rect">
            <a:avLst/>
          </a:prstGeom>
        </p:spPr>
      </p:pic>
    </p:spTree>
    <p:extLst>
      <p:ext uri="{BB962C8B-B14F-4D97-AF65-F5344CB8AC3E}">
        <p14:creationId xmlns:p14="http://schemas.microsoft.com/office/powerpoint/2010/main" val="23021450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789261-77CE-C84E-158C-E6E47CD74528}"/>
                  </a:ext>
                </a:extLst>
              </p:cNvPr>
              <p:cNvSpPr>
                <a:spLocks noGrp="1"/>
              </p:cNvSpPr>
              <p:nvPr>
                <p:ph idx="1"/>
              </p:nvPr>
            </p:nvSpPr>
            <p:spPr/>
            <p:txBody>
              <a:bodyPr>
                <a:normAutofit/>
              </a:bodyPr>
              <a:lstStyle/>
              <a:p>
                <a:pPr marL="0" indent="0">
                  <a:buNone/>
                </a:pPr>
                <a:r>
                  <a:rPr lang="en-US" b="0" dirty="0"/>
                  <a: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e>
                        </m:nary>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𝑦</m:t>
                            </m:r>
                          </m:sub>
                        </m:sSub>
                      </m:den>
                    </m:f>
                  </m:oMath>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a:fld id="{825F15A7-03F4-43D7-82C5-3E23DA2F108C}" type="mathplaceholder">
                        <a:rPr lang="en-GB" i="1" smtClean="0">
                          <a:latin typeface="Cambria Math" panose="02040503050406030204" pitchFamily="18" charset="0"/>
                        </a:rPr>
                        <a:t>Type equation here.</a:t>
                      </a:fld>
                    </m:oMath>
                  </m:oMathPara>
                </a14:m>
                <a:endParaRPr lang="en-GB" dirty="0"/>
              </a:p>
            </p:txBody>
          </p:sp>
        </mc:Choice>
        <mc:Fallback xmlns="">
          <p:sp>
            <p:nvSpPr>
              <p:cNvPr id="3" name="Content Placeholder 2">
                <a:extLst>
                  <a:ext uri="{FF2B5EF4-FFF2-40B4-BE49-F238E27FC236}">
                    <a16:creationId xmlns:a16="http://schemas.microsoft.com/office/drawing/2014/main" id="{FF789261-77CE-C84E-158C-E6E47CD7452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pic>
        <p:nvPicPr>
          <p:cNvPr id="6146" name="Picture 2" descr="Correlation - Correlation Coefficient, Types, Formulas &amp; Example">
            <a:extLst>
              <a:ext uri="{FF2B5EF4-FFF2-40B4-BE49-F238E27FC236}">
                <a16:creationId xmlns:a16="http://schemas.microsoft.com/office/drawing/2014/main" id="{52B29337-2F68-DAAE-154F-A3BFBA353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249" y="778466"/>
            <a:ext cx="7143750" cy="56673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657033-FCBC-D306-CC10-4AE4CEC9235F}"/>
                  </a:ext>
                </a:extLst>
              </p:cNvPr>
              <p:cNvSpPr txBox="1"/>
              <p:nvPr/>
            </p:nvSpPr>
            <p:spPr>
              <a:xfrm>
                <a:off x="4931063" y="1547063"/>
                <a:ext cx="61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a:latin typeface="Cambria Math" panose="02040503050406030204" pitchFamily="18" charset="0"/>
                        </a:rPr>
                        <m:t>𝟏</m:t>
                      </m:r>
                    </m:oMath>
                  </m:oMathPara>
                </a14:m>
                <a:endParaRPr lang="en-GB" b="1" dirty="0"/>
              </a:p>
            </p:txBody>
          </p:sp>
        </mc:Choice>
        <mc:Fallback xmlns="">
          <p:sp>
            <p:nvSpPr>
              <p:cNvPr id="5" name="TextBox 4">
                <a:extLst>
                  <a:ext uri="{FF2B5EF4-FFF2-40B4-BE49-F238E27FC236}">
                    <a16:creationId xmlns:a16="http://schemas.microsoft.com/office/drawing/2014/main" id="{49657033-FCBC-D306-CC10-4AE4CEC9235F}"/>
                  </a:ext>
                </a:extLst>
              </p:cNvPr>
              <p:cNvSpPr txBox="1">
                <a:spLocks noRot="1" noChangeAspect="1" noMove="1" noResize="1" noEditPoints="1" noAdjustHandles="1" noChangeArrowheads="1" noChangeShapeType="1" noTextEdit="1"/>
              </p:cNvSpPr>
              <p:nvPr/>
            </p:nvSpPr>
            <p:spPr>
              <a:xfrm>
                <a:off x="4931063" y="1547063"/>
                <a:ext cx="612347" cy="276999"/>
              </a:xfrm>
              <a:prstGeom prst="rect">
                <a:avLst/>
              </a:prstGeom>
              <a:blipFill>
                <a:blip r:embed="rId4"/>
                <a:stretch>
                  <a:fillRect l="-5000" r="-9000"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2E42F6-0A20-F624-E909-EBE98C2E1474}"/>
                  </a:ext>
                </a:extLst>
              </p:cNvPr>
              <p:cNvSpPr txBox="1"/>
              <p:nvPr/>
            </p:nvSpPr>
            <p:spPr>
              <a:xfrm>
                <a:off x="7021571" y="1426261"/>
                <a:ext cx="61234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𝟐</m:t>
                          </m:r>
                        </m:den>
                      </m:f>
                    </m:oMath>
                  </m:oMathPara>
                </a14:m>
                <a:endParaRPr lang="en-GB" b="1" dirty="0"/>
              </a:p>
            </p:txBody>
          </p:sp>
        </mc:Choice>
        <mc:Fallback xmlns="">
          <p:sp>
            <p:nvSpPr>
              <p:cNvPr id="6" name="TextBox 5">
                <a:extLst>
                  <a:ext uri="{FF2B5EF4-FFF2-40B4-BE49-F238E27FC236}">
                    <a16:creationId xmlns:a16="http://schemas.microsoft.com/office/drawing/2014/main" id="{992E42F6-0A20-F624-E909-EBE98C2E1474}"/>
                  </a:ext>
                </a:extLst>
              </p:cNvPr>
              <p:cNvSpPr txBox="1">
                <a:spLocks noRot="1" noChangeAspect="1" noMove="1" noResize="1" noEditPoints="1" noAdjustHandles="1" noChangeArrowheads="1" noChangeShapeType="1" noTextEdit="1"/>
              </p:cNvSpPr>
              <p:nvPr/>
            </p:nvSpPr>
            <p:spPr>
              <a:xfrm>
                <a:off x="7021571" y="1426261"/>
                <a:ext cx="612347" cy="51860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30D629-B50F-4429-FDEB-C13D11519430}"/>
                  </a:ext>
                </a:extLst>
              </p:cNvPr>
              <p:cNvSpPr txBox="1"/>
              <p:nvPr/>
            </p:nvSpPr>
            <p:spPr>
              <a:xfrm>
                <a:off x="9650043" y="1547062"/>
                <a:ext cx="7854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𝟏</m:t>
                      </m:r>
                    </m:oMath>
                  </m:oMathPara>
                </a14:m>
                <a:endParaRPr lang="en-GB" b="1" dirty="0"/>
              </a:p>
            </p:txBody>
          </p:sp>
        </mc:Choice>
        <mc:Fallback xmlns="">
          <p:sp>
            <p:nvSpPr>
              <p:cNvPr id="7" name="TextBox 6">
                <a:extLst>
                  <a:ext uri="{FF2B5EF4-FFF2-40B4-BE49-F238E27FC236}">
                    <a16:creationId xmlns:a16="http://schemas.microsoft.com/office/drawing/2014/main" id="{9230D629-B50F-4429-FDEB-C13D11519430}"/>
                  </a:ext>
                </a:extLst>
              </p:cNvPr>
              <p:cNvSpPr txBox="1">
                <a:spLocks noRot="1" noChangeAspect="1" noMove="1" noResize="1" noEditPoints="1" noAdjustHandles="1" noChangeArrowheads="1" noChangeShapeType="1" noTextEdit="1"/>
              </p:cNvSpPr>
              <p:nvPr/>
            </p:nvSpPr>
            <p:spPr>
              <a:xfrm>
                <a:off x="9650043" y="1547062"/>
                <a:ext cx="785471" cy="276999"/>
              </a:xfrm>
              <a:prstGeom prst="rect">
                <a:avLst/>
              </a:prstGeom>
              <a:blipFill>
                <a:blip r:embed="rId6"/>
                <a:stretch>
                  <a:fillRect l="-3876" r="-6977"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2419EC-C68D-106C-C856-2414D1212DC6}"/>
                  </a:ext>
                </a:extLst>
              </p:cNvPr>
              <p:cNvSpPr txBox="1"/>
              <p:nvPr/>
            </p:nvSpPr>
            <p:spPr>
              <a:xfrm>
                <a:off x="5237236" y="3812379"/>
                <a:ext cx="82394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𝟐</m:t>
                          </m:r>
                        </m:den>
                      </m:f>
                    </m:oMath>
                  </m:oMathPara>
                </a14:m>
                <a:endParaRPr lang="en-GB" b="1" dirty="0"/>
              </a:p>
            </p:txBody>
          </p:sp>
        </mc:Choice>
        <mc:Fallback xmlns="">
          <p:sp>
            <p:nvSpPr>
              <p:cNvPr id="8" name="TextBox 7">
                <a:extLst>
                  <a:ext uri="{FF2B5EF4-FFF2-40B4-BE49-F238E27FC236}">
                    <a16:creationId xmlns:a16="http://schemas.microsoft.com/office/drawing/2014/main" id="{802419EC-C68D-106C-C856-2414D1212DC6}"/>
                  </a:ext>
                </a:extLst>
              </p:cNvPr>
              <p:cNvSpPr txBox="1">
                <a:spLocks noRot="1" noChangeAspect="1" noMove="1" noResize="1" noEditPoints="1" noAdjustHandles="1" noChangeArrowheads="1" noChangeShapeType="1" noTextEdit="1"/>
              </p:cNvSpPr>
              <p:nvPr/>
            </p:nvSpPr>
            <p:spPr>
              <a:xfrm>
                <a:off x="5237236" y="3812379"/>
                <a:ext cx="823944" cy="51860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B784DD-E394-BA4F-3B1E-99A7DE52F555}"/>
                  </a:ext>
                </a:extLst>
              </p:cNvPr>
              <p:cNvSpPr txBox="1"/>
              <p:nvPr/>
            </p:nvSpPr>
            <p:spPr>
              <a:xfrm>
                <a:off x="7623863" y="3777330"/>
                <a:ext cx="82394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𝟐</m:t>
                          </m:r>
                        </m:num>
                        <m:den>
                          <m:r>
                            <a:rPr lang="en-US" b="1" i="1" smtClean="0">
                              <a:latin typeface="Cambria Math" panose="02040503050406030204" pitchFamily="18" charset="0"/>
                            </a:rPr>
                            <m:t>𝟑</m:t>
                          </m:r>
                        </m:den>
                      </m:f>
                    </m:oMath>
                  </m:oMathPara>
                </a14:m>
                <a:endParaRPr lang="en-GB" b="1" dirty="0"/>
              </a:p>
            </p:txBody>
          </p:sp>
        </mc:Choice>
        <mc:Fallback xmlns="">
          <p:sp>
            <p:nvSpPr>
              <p:cNvPr id="9" name="TextBox 8">
                <a:extLst>
                  <a:ext uri="{FF2B5EF4-FFF2-40B4-BE49-F238E27FC236}">
                    <a16:creationId xmlns:a16="http://schemas.microsoft.com/office/drawing/2014/main" id="{F0B784DD-E394-BA4F-3B1E-99A7DE52F555}"/>
                  </a:ext>
                </a:extLst>
              </p:cNvPr>
              <p:cNvSpPr txBox="1">
                <a:spLocks noRot="1" noChangeAspect="1" noMove="1" noResize="1" noEditPoints="1" noAdjustHandles="1" noChangeArrowheads="1" noChangeShapeType="1" noTextEdit="1"/>
              </p:cNvSpPr>
              <p:nvPr/>
            </p:nvSpPr>
            <p:spPr>
              <a:xfrm>
                <a:off x="7623863" y="3777330"/>
                <a:ext cx="823944" cy="520399"/>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86B026-24ED-5E21-3CD3-455A6CCB22B6}"/>
                  </a:ext>
                </a:extLst>
              </p:cNvPr>
              <p:cNvSpPr txBox="1"/>
              <p:nvPr/>
            </p:nvSpPr>
            <p:spPr>
              <a:xfrm>
                <a:off x="10435514" y="3902357"/>
                <a:ext cx="612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𝟎</m:t>
                      </m:r>
                    </m:oMath>
                  </m:oMathPara>
                </a14:m>
                <a:endParaRPr lang="en-GB" b="1" dirty="0"/>
              </a:p>
            </p:txBody>
          </p:sp>
        </mc:Choice>
        <mc:Fallback xmlns="">
          <p:sp>
            <p:nvSpPr>
              <p:cNvPr id="10" name="TextBox 9">
                <a:extLst>
                  <a:ext uri="{FF2B5EF4-FFF2-40B4-BE49-F238E27FC236}">
                    <a16:creationId xmlns:a16="http://schemas.microsoft.com/office/drawing/2014/main" id="{A786B026-24ED-5E21-3CD3-455A6CCB22B6}"/>
                  </a:ext>
                </a:extLst>
              </p:cNvPr>
              <p:cNvSpPr txBox="1">
                <a:spLocks noRot="1" noChangeAspect="1" noMove="1" noResize="1" noEditPoints="1" noAdjustHandles="1" noChangeArrowheads="1" noChangeShapeType="1" noTextEdit="1"/>
              </p:cNvSpPr>
              <p:nvPr/>
            </p:nvSpPr>
            <p:spPr>
              <a:xfrm>
                <a:off x="10435514" y="3902357"/>
                <a:ext cx="612347" cy="276999"/>
              </a:xfrm>
              <a:prstGeom prst="rect">
                <a:avLst/>
              </a:prstGeom>
              <a:blipFill>
                <a:blip r:embed="rId9"/>
                <a:stretch>
                  <a:fillRect l="-5000" r="-9000" b="-6522"/>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EABF8868-5C85-5B54-47CB-5019A3C7F5CE}"/>
              </a:ext>
            </a:extLst>
          </p:cNvPr>
          <p:cNvSpPr>
            <a:spLocks noGrp="1"/>
          </p:cNvSpPr>
          <p:nvPr>
            <p:ph type="title"/>
          </p:nvPr>
        </p:nvSpPr>
        <p:spPr>
          <a:xfrm>
            <a:off x="360000" y="248351"/>
            <a:ext cx="11225885" cy="1325563"/>
          </a:xfrm>
        </p:spPr>
        <p:txBody>
          <a:bodyPr/>
          <a:lstStyle/>
          <a:p>
            <a:r>
              <a:rPr lang="en-GB" dirty="0"/>
              <a:t>Correlation coefficient</a:t>
            </a:r>
          </a:p>
        </p:txBody>
      </p:sp>
      <p:graphicFrame>
        <p:nvGraphicFramePr>
          <p:cNvPr id="4" name="Table 10">
            <a:extLst>
              <a:ext uri="{FF2B5EF4-FFF2-40B4-BE49-F238E27FC236}">
                <a16:creationId xmlns:a16="http://schemas.microsoft.com/office/drawing/2014/main" id="{38812D17-0396-64CE-2989-73E7E7C98014}"/>
              </a:ext>
            </a:extLst>
          </p:cNvPr>
          <p:cNvGraphicFramePr>
            <a:graphicFrameLocks noGrp="1"/>
          </p:cNvGraphicFramePr>
          <p:nvPr>
            <p:extLst>
              <p:ext uri="{D42A27DB-BD31-4B8C-83A1-F6EECF244321}">
                <p14:modId xmlns:p14="http://schemas.microsoft.com/office/powerpoint/2010/main" val="4136056803"/>
              </p:ext>
            </p:extLst>
          </p:nvPr>
        </p:nvGraphicFramePr>
        <p:xfrm>
          <a:off x="285812" y="2834689"/>
          <a:ext cx="3853626" cy="2926080"/>
        </p:xfrm>
        <a:graphic>
          <a:graphicData uri="http://schemas.openxmlformats.org/drawingml/2006/table">
            <a:tbl>
              <a:tblPr firstRow="1" bandRow="1">
                <a:tableStyleId>{5C22544A-7EE6-4342-B048-85BDC9FD1C3A}</a:tableStyleId>
              </a:tblPr>
              <a:tblGrid>
                <a:gridCol w="882588">
                  <a:extLst>
                    <a:ext uri="{9D8B030D-6E8A-4147-A177-3AD203B41FA5}">
                      <a16:colId xmlns:a16="http://schemas.microsoft.com/office/drawing/2014/main" val="3074643806"/>
                    </a:ext>
                  </a:extLst>
                </a:gridCol>
                <a:gridCol w="1460500">
                  <a:extLst>
                    <a:ext uri="{9D8B030D-6E8A-4147-A177-3AD203B41FA5}">
                      <a16:colId xmlns:a16="http://schemas.microsoft.com/office/drawing/2014/main" val="1081810478"/>
                    </a:ext>
                  </a:extLst>
                </a:gridCol>
                <a:gridCol w="1510538">
                  <a:extLst>
                    <a:ext uri="{9D8B030D-6E8A-4147-A177-3AD203B41FA5}">
                      <a16:colId xmlns:a16="http://schemas.microsoft.com/office/drawing/2014/main" val="2407331797"/>
                    </a:ext>
                  </a:extLst>
                </a:gridCol>
              </a:tblGrid>
              <a:tr h="334831">
                <a:tc>
                  <a:txBody>
                    <a:bodyPr/>
                    <a:lstStyle/>
                    <a:p>
                      <a:r>
                        <a:rPr lang="en-GB" dirty="0"/>
                        <a:t>Index</a:t>
                      </a:r>
                    </a:p>
                  </a:txBody>
                  <a:tcPr/>
                </a:tc>
                <a:tc>
                  <a:txBody>
                    <a:bodyPr/>
                    <a:lstStyle/>
                    <a:p>
                      <a:r>
                        <a:rPr lang="en-GB" dirty="0"/>
                        <a:t>Height (in m)</a:t>
                      </a:r>
                    </a:p>
                  </a:txBody>
                  <a:tcPr/>
                </a:tc>
                <a:tc>
                  <a:txBody>
                    <a:bodyPr/>
                    <a:lstStyle/>
                    <a:p>
                      <a:r>
                        <a:rPr lang="en-GB" dirty="0"/>
                        <a:t>Weight (in kg)</a:t>
                      </a:r>
                    </a:p>
                  </a:txBody>
                  <a:tcPr/>
                </a:tc>
                <a:extLst>
                  <a:ext uri="{0D108BD9-81ED-4DB2-BD59-A6C34878D82A}">
                    <a16:rowId xmlns:a16="http://schemas.microsoft.com/office/drawing/2014/main" val="1941341314"/>
                  </a:ext>
                </a:extLst>
              </a:tr>
              <a:tr h="334831">
                <a:tc>
                  <a:txBody>
                    <a:bodyPr/>
                    <a:lstStyle/>
                    <a:p>
                      <a:r>
                        <a:rPr lang="en-GB" dirty="0"/>
                        <a:t>1</a:t>
                      </a:r>
                    </a:p>
                  </a:txBody>
                  <a:tcPr/>
                </a:tc>
                <a:tc>
                  <a:txBody>
                    <a:bodyPr/>
                    <a:lstStyle/>
                    <a:p>
                      <a:r>
                        <a:rPr lang="en-GB" dirty="0"/>
                        <a:t>1.6</a:t>
                      </a:r>
                    </a:p>
                  </a:txBody>
                  <a:tcPr/>
                </a:tc>
                <a:tc>
                  <a:txBody>
                    <a:bodyPr/>
                    <a:lstStyle/>
                    <a:p>
                      <a:r>
                        <a:rPr lang="en-GB" dirty="0"/>
                        <a:t>63</a:t>
                      </a:r>
                    </a:p>
                  </a:txBody>
                  <a:tcPr/>
                </a:tc>
                <a:extLst>
                  <a:ext uri="{0D108BD9-81ED-4DB2-BD59-A6C34878D82A}">
                    <a16:rowId xmlns:a16="http://schemas.microsoft.com/office/drawing/2014/main" val="2684183622"/>
                  </a:ext>
                </a:extLst>
              </a:tr>
              <a:tr h="334831">
                <a:tc>
                  <a:txBody>
                    <a:bodyPr/>
                    <a:lstStyle/>
                    <a:p>
                      <a:r>
                        <a:rPr lang="en-GB" dirty="0"/>
                        <a:t>2</a:t>
                      </a:r>
                    </a:p>
                  </a:txBody>
                  <a:tcPr/>
                </a:tc>
                <a:tc>
                  <a:txBody>
                    <a:bodyPr/>
                    <a:lstStyle/>
                    <a:p>
                      <a:r>
                        <a:rPr lang="en-GB" dirty="0"/>
                        <a:t>1.3</a:t>
                      </a:r>
                    </a:p>
                  </a:txBody>
                  <a:tcPr/>
                </a:tc>
                <a:tc>
                  <a:txBody>
                    <a:bodyPr/>
                    <a:lstStyle/>
                    <a:p>
                      <a:r>
                        <a:rPr lang="en-GB" dirty="0"/>
                        <a:t>42</a:t>
                      </a:r>
                    </a:p>
                  </a:txBody>
                  <a:tcPr/>
                </a:tc>
                <a:extLst>
                  <a:ext uri="{0D108BD9-81ED-4DB2-BD59-A6C34878D82A}">
                    <a16:rowId xmlns:a16="http://schemas.microsoft.com/office/drawing/2014/main" val="736620541"/>
                  </a:ext>
                </a:extLst>
              </a:tr>
              <a:tr h="334831">
                <a:tc>
                  <a:txBody>
                    <a:bodyPr/>
                    <a:lstStyle/>
                    <a:p>
                      <a:r>
                        <a:rPr lang="en-GB" dirty="0"/>
                        <a:t>3</a:t>
                      </a:r>
                    </a:p>
                  </a:txBody>
                  <a:tcPr/>
                </a:tc>
                <a:tc>
                  <a:txBody>
                    <a:bodyPr/>
                    <a:lstStyle/>
                    <a:p>
                      <a:r>
                        <a:rPr lang="en-GB" dirty="0"/>
                        <a:t>1.8</a:t>
                      </a:r>
                    </a:p>
                  </a:txBody>
                  <a:tcPr/>
                </a:tc>
                <a:tc>
                  <a:txBody>
                    <a:bodyPr/>
                    <a:lstStyle/>
                    <a:p>
                      <a:r>
                        <a:rPr lang="en-GB" dirty="0"/>
                        <a:t>81</a:t>
                      </a:r>
                    </a:p>
                  </a:txBody>
                  <a:tcPr/>
                </a:tc>
                <a:extLst>
                  <a:ext uri="{0D108BD9-81ED-4DB2-BD59-A6C34878D82A}">
                    <a16:rowId xmlns:a16="http://schemas.microsoft.com/office/drawing/2014/main" val="4093939632"/>
                  </a:ext>
                </a:extLst>
              </a:tr>
              <a:tr h="334831">
                <a:tc>
                  <a:txBody>
                    <a:bodyPr/>
                    <a:lstStyle/>
                    <a:p>
                      <a:r>
                        <a:rPr lang="en-GB" dirty="0"/>
                        <a:t>4</a:t>
                      </a:r>
                    </a:p>
                  </a:txBody>
                  <a:tcPr/>
                </a:tc>
                <a:tc>
                  <a:txBody>
                    <a:bodyPr/>
                    <a:lstStyle/>
                    <a:p>
                      <a:r>
                        <a:rPr lang="en-GB" dirty="0"/>
                        <a:t>1.9</a:t>
                      </a:r>
                    </a:p>
                  </a:txBody>
                  <a:tcPr/>
                </a:tc>
                <a:tc>
                  <a:txBody>
                    <a:bodyPr/>
                    <a:lstStyle/>
                    <a:p>
                      <a:r>
                        <a:rPr lang="en-GB" dirty="0"/>
                        <a:t>86</a:t>
                      </a:r>
                    </a:p>
                  </a:txBody>
                  <a:tcPr/>
                </a:tc>
                <a:extLst>
                  <a:ext uri="{0D108BD9-81ED-4DB2-BD59-A6C34878D82A}">
                    <a16:rowId xmlns:a16="http://schemas.microsoft.com/office/drawing/2014/main" val="3316098494"/>
                  </a:ext>
                </a:extLst>
              </a:tr>
              <a:tr h="334831">
                <a:tc>
                  <a:txBody>
                    <a:bodyPr/>
                    <a:lstStyle/>
                    <a:p>
                      <a:r>
                        <a:rPr lang="en-GB" dirty="0"/>
                        <a:t>5</a:t>
                      </a:r>
                    </a:p>
                  </a:txBody>
                  <a:tcPr/>
                </a:tc>
                <a:tc>
                  <a:txBody>
                    <a:bodyPr/>
                    <a:lstStyle/>
                    <a:p>
                      <a:r>
                        <a:rPr lang="en-GB" dirty="0"/>
                        <a:t>2.3</a:t>
                      </a:r>
                    </a:p>
                  </a:txBody>
                  <a:tcPr/>
                </a:tc>
                <a:tc>
                  <a:txBody>
                    <a:bodyPr/>
                    <a:lstStyle/>
                    <a:p>
                      <a:r>
                        <a:rPr lang="en-GB" dirty="0"/>
                        <a:t>114</a:t>
                      </a:r>
                    </a:p>
                  </a:txBody>
                  <a:tcPr/>
                </a:tc>
                <a:extLst>
                  <a:ext uri="{0D108BD9-81ED-4DB2-BD59-A6C34878D82A}">
                    <a16:rowId xmlns:a16="http://schemas.microsoft.com/office/drawing/2014/main" val="1907139960"/>
                  </a:ext>
                </a:extLst>
              </a:tr>
              <a:tr h="334831">
                <a:tc>
                  <a:txBody>
                    <a:bodyPr/>
                    <a:lstStyle/>
                    <a:p>
                      <a:r>
                        <a:rPr lang="en-GB" dirty="0"/>
                        <a:t>…</a:t>
                      </a:r>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194814848"/>
                  </a:ext>
                </a:extLst>
              </a:tr>
              <a:tr h="334831">
                <a:tc>
                  <a:txBody>
                    <a:bodyPr/>
                    <a:lstStyle/>
                    <a:p>
                      <a:r>
                        <a:rPr lang="en-GB" dirty="0"/>
                        <a:t>n</a:t>
                      </a:r>
                    </a:p>
                  </a:txBody>
                  <a:tcPr/>
                </a:tc>
                <a:tc>
                  <a:txBody>
                    <a:bodyPr/>
                    <a:lstStyle/>
                    <a:p>
                      <a:r>
                        <a:rPr lang="en-GB" dirty="0"/>
                        <a:t>1.7</a:t>
                      </a:r>
                    </a:p>
                  </a:txBody>
                  <a:tcPr/>
                </a:tc>
                <a:tc>
                  <a:txBody>
                    <a:bodyPr/>
                    <a:lstStyle/>
                    <a:p>
                      <a:r>
                        <a:rPr lang="en-GB" dirty="0"/>
                        <a:t>72</a:t>
                      </a:r>
                    </a:p>
                  </a:txBody>
                  <a:tcPr/>
                </a:tc>
                <a:extLst>
                  <a:ext uri="{0D108BD9-81ED-4DB2-BD59-A6C34878D82A}">
                    <a16:rowId xmlns:a16="http://schemas.microsoft.com/office/drawing/2014/main" val="4087085565"/>
                  </a:ext>
                </a:extLst>
              </a:tr>
            </a:tbl>
          </a:graphicData>
        </a:graphic>
      </p:graphicFrame>
      <p:sp>
        <p:nvSpPr>
          <p:cNvPr id="12" name="TextBox 11">
            <a:extLst>
              <a:ext uri="{FF2B5EF4-FFF2-40B4-BE49-F238E27FC236}">
                <a16:creationId xmlns:a16="http://schemas.microsoft.com/office/drawing/2014/main" id="{BB3F5F43-CB21-59C8-6CDA-25BF773CE63E}"/>
              </a:ext>
            </a:extLst>
          </p:cNvPr>
          <p:cNvSpPr txBox="1"/>
          <p:nvPr/>
        </p:nvSpPr>
        <p:spPr>
          <a:xfrm>
            <a:off x="589563" y="5942070"/>
            <a:ext cx="3098800" cy="369332"/>
          </a:xfrm>
          <a:prstGeom prst="rect">
            <a:avLst/>
          </a:prstGeom>
          <a:noFill/>
        </p:spPr>
        <p:txBody>
          <a:bodyPr wrap="square" rtlCol="0">
            <a:spAutoFit/>
          </a:bodyPr>
          <a:lstStyle/>
          <a:p>
            <a:r>
              <a:rPr lang="en-GB" dirty="0"/>
              <a:t>Each line in this table is one dot.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DD6618-1D70-A51B-2078-0B6C611DFD12}"/>
                  </a:ext>
                </a:extLst>
              </p:cNvPr>
              <p:cNvSpPr txBox="1"/>
              <p:nvPr/>
            </p:nvSpPr>
            <p:spPr>
              <a:xfrm>
                <a:off x="4615543" y="5942070"/>
                <a:ext cx="6432318" cy="923330"/>
              </a:xfrm>
              <a:prstGeom prst="rect">
                <a:avLst/>
              </a:prstGeom>
              <a:noFill/>
            </p:spPr>
            <p:txBody>
              <a:bodyPr wrap="square" rtlCol="0">
                <a:spAutoFit/>
              </a:bodyPr>
              <a:lstStyle/>
              <a:p>
                <a:r>
                  <a:rPr lang="en-GB" b="1" dirty="0"/>
                  <a:t>R-squared score </a:t>
                </a:r>
                <a:r>
                  <a:rPr lang="en-GB" dirty="0"/>
                  <a:t>is given by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GB" dirty="0"/>
                  <a:t>, it can be read as “the </a:t>
                </a:r>
                <a:r>
                  <a:rPr lang="en-GB" b="1" dirty="0"/>
                  <a:t>percentage</a:t>
                </a:r>
                <a:r>
                  <a:rPr lang="en-GB" dirty="0"/>
                  <a:t> of a variable </a:t>
                </a:r>
                <a14:m>
                  <m:oMath xmlns:m="http://schemas.openxmlformats.org/officeDocument/2006/math">
                    <m:r>
                      <a:rPr lang="en-GB" b="1" i="1" dirty="0" smtClean="0">
                        <a:latin typeface="Cambria Math" panose="02040503050406030204" pitchFamily="18" charset="0"/>
                      </a:rPr>
                      <m:t>𝒀</m:t>
                    </m:r>
                  </m:oMath>
                </a14:m>
                <a:r>
                  <a:rPr lang="en-GB" dirty="0"/>
                  <a:t> that is </a:t>
                </a:r>
                <a:r>
                  <a:rPr lang="en-GB" b="1" dirty="0"/>
                  <a:t>determined</a:t>
                </a:r>
                <a:r>
                  <a:rPr lang="en-GB" dirty="0"/>
                  <a:t> </a:t>
                </a:r>
                <a:r>
                  <a:rPr lang="en-GB" b="1" dirty="0"/>
                  <a:t>by</a:t>
                </a:r>
                <a:r>
                  <a:rPr lang="en-GB" dirty="0"/>
                  <a:t> another variable </a:t>
                </a:r>
                <a14:m>
                  <m:oMath xmlns:m="http://schemas.openxmlformats.org/officeDocument/2006/math">
                    <m:r>
                      <a:rPr lang="en-GB" b="1" i="1" dirty="0" smtClean="0">
                        <a:latin typeface="Cambria Math" panose="02040503050406030204" pitchFamily="18" charset="0"/>
                      </a:rPr>
                      <m:t>𝑿</m:t>
                    </m:r>
                  </m:oMath>
                </a14:m>
                <a:r>
                  <a:rPr lang="en-GB" dirty="0"/>
                  <a:t>. To be taken with a grain of salt..</a:t>
                </a:r>
              </a:p>
            </p:txBody>
          </p:sp>
        </mc:Choice>
        <mc:Fallback xmlns="">
          <p:sp>
            <p:nvSpPr>
              <p:cNvPr id="11" name="TextBox 10">
                <a:extLst>
                  <a:ext uri="{FF2B5EF4-FFF2-40B4-BE49-F238E27FC236}">
                    <a16:creationId xmlns:a16="http://schemas.microsoft.com/office/drawing/2014/main" id="{FBDD6618-1D70-A51B-2078-0B6C611DFD12}"/>
                  </a:ext>
                </a:extLst>
              </p:cNvPr>
              <p:cNvSpPr txBox="1">
                <a:spLocks noRot="1" noChangeAspect="1" noMove="1" noResize="1" noEditPoints="1" noAdjustHandles="1" noChangeArrowheads="1" noChangeShapeType="1" noTextEdit="1"/>
              </p:cNvSpPr>
              <p:nvPr/>
            </p:nvSpPr>
            <p:spPr>
              <a:xfrm>
                <a:off x="4615543" y="5942070"/>
                <a:ext cx="6432318" cy="923330"/>
              </a:xfrm>
              <a:prstGeom prst="rect">
                <a:avLst/>
              </a:prstGeom>
              <a:blipFill>
                <a:blip r:embed="rId10"/>
                <a:stretch>
                  <a:fillRect l="-758" t="-3311" b="-9934"/>
                </a:stretch>
              </a:blipFill>
            </p:spPr>
            <p:txBody>
              <a:bodyPr/>
              <a:lstStyle/>
              <a:p>
                <a:r>
                  <a:rPr lang="en-GB">
                    <a:noFill/>
                  </a:rPr>
                  <a:t> </a:t>
                </a:r>
              </a:p>
            </p:txBody>
          </p:sp>
        </mc:Fallback>
      </mc:AlternateContent>
    </p:spTree>
    <p:extLst>
      <p:ext uri="{BB962C8B-B14F-4D97-AF65-F5344CB8AC3E}">
        <p14:creationId xmlns:p14="http://schemas.microsoft.com/office/powerpoint/2010/main" val="3002514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rrelation - Wikipedia">
            <a:extLst>
              <a:ext uri="{FF2B5EF4-FFF2-40B4-BE49-F238E27FC236}">
                <a16:creationId xmlns:a16="http://schemas.microsoft.com/office/drawing/2014/main" id="{1F705CD5-41D2-6B60-CA72-B8345EA71E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4504" y="1281374"/>
            <a:ext cx="10208681" cy="46619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2563B64-A754-A89C-2A99-6B844896D872}"/>
              </a:ext>
            </a:extLst>
          </p:cNvPr>
          <p:cNvSpPr/>
          <p:nvPr/>
        </p:nvSpPr>
        <p:spPr>
          <a:xfrm>
            <a:off x="1273996" y="1127261"/>
            <a:ext cx="9945384" cy="49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E215875-0630-D80D-D8AD-C7B96E0743DC}"/>
              </a:ext>
            </a:extLst>
          </p:cNvPr>
          <p:cNvSpPr/>
          <p:nvPr/>
        </p:nvSpPr>
        <p:spPr>
          <a:xfrm>
            <a:off x="1016152" y="2759337"/>
            <a:ext cx="9945384" cy="49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5794675-3B60-DDE6-530F-465C12B2A059}"/>
              </a:ext>
            </a:extLst>
          </p:cNvPr>
          <p:cNvSpPr/>
          <p:nvPr/>
        </p:nvSpPr>
        <p:spPr>
          <a:xfrm>
            <a:off x="1123308" y="4174472"/>
            <a:ext cx="9945384" cy="49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7F2ECB7-E17D-CDE1-6D28-887B5649BBBF}"/>
              </a:ext>
            </a:extLst>
          </p:cNvPr>
          <p:cNvSpPr>
            <a:spLocks noGrp="1"/>
          </p:cNvSpPr>
          <p:nvPr>
            <p:ph type="title"/>
          </p:nvPr>
        </p:nvSpPr>
        <p:spPr/>
        <p:txBody>
          <a:bodyPr/>
          <a:lstStyle/>
          <a:p>
            <a:r>
              <a:rPr lang="en-GB" dirty="0"/>
              <a:t>Correlation coefficient</a:t>
            </a:r>
          </a:p>
        </p:txBody>
      </p:sp>
    </p:spTree>
    <p:extLst>
      <p:ext uri="{BB962C8B-B14F-4D97-AF65-F5344CB8AC3E}">
        <p14:creationId xmlns:p14="http://schemas.microsoft.com/office/powerpoint/2010/main" val="1335294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0" nodeType="clickEffect">
                                  <p:stCondLst>
                                    <p:cond delay="0"/>
                                  </p:stCondLst>
                                  <p:childTnLst>
                                    <p:animEffect transition="out" filter="randombar(horizontal)">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DBEDB9-E650-D8E4-440A-B775DD863585}"/>
              </a:ext>
            </a:extLst>
          </p:cNvPr>
          <p:cNvSpPr/>
          <p:nvPr/>
        </p:nvSpPr>
        <p:spPr>
          <a:xfrm>
            <a:off x="5050971" y="2721429"/>
            <a:ext cx="7990115" cy="61286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56C3FD89-6171-810D-0AEE-0947B53BEFD8}"/>
              </a:ext>
            </a:extLst>
          </p:cNvPr>
          <p:cNvPicPr>
            <a:picLocks noChangeAspect="1"/>
          </p:cNvPicPr>
          <p:nvPr/>
        </p:nvPicPr>
        <p:blipFill>
          <a:blip r:embed="rId2"/>
          <a:stretch>
            <a:fillRect/>
          </a:stretch>
        </p:blipFill>
        <p:spPr>
          <a:xfrm>
            <a:off x="5740768" y="3317233"/>
            <a:ext cx="6451232" cy="3461139"/>
          </a:xfrm>
          <a:prstGeom prst="rect">
            <a:avLst/>
          </a:prstGeom>
        </p:spPr>
      </p:pic>
      <p:sp>
        <p:nvSpPr>
          <p:cNvPr id="2" name="Title 1">
            <a:extLst>
              <a:ext uri="{FF2B5EF4-FFF2-40B4-BE49-F238E27FC236}">
                <a16:creationId xmlns:a16="http://schemas.microsoft.com/office/drawing/2014/main" id="{7358BD59-A7E1-40F7-AF6C-B34D461BD9A0}"/>
              </a:ext>
            </a:extLst>
          </p:cNvPr>
          <p:cNvSpPr>
            <a:spLocks noGrp="1"/>
          </p:cNvSpPr>
          <p:nvPr>
            <p:ph type="title"/>
          </p:nvPr>
        </p:nvSpPr>
        <p:spPr/>
        <p:txBody>
          <a:bodyPr/>
          <a:lstStyle/>
          <a:p>
            <a:r>
              <a:rPr lang="en-GB" dirty="0"/>
              <a:t>Scatter plots</a:t>
            </a:r>
          </a:p>
        </p:txBody>
      </p:sp>
      <p:sp>
        <p:nvSpPr>
          <p:cNvPr id="3" name="Vertical Text Placeholder 2">
            <a:extLst>
              <a:ext uri="{FF2B5EF4-FFF2-40B4-BE49-F238E27FC236}">
                <a16:creationId xmlns:a16="http://schemas.microsoft.com/office/drawing/2014/main" id="{4F8275A7-C0FD-DF58-1EBB-D1DCD32B759F}"/>
              </a:ext>
            </a:extLst>
          </p:cNvPr>
          <p:cNvSpPr>
            <a:spLocks noGrp="1"/>
          </p:cNvSpPr>
          <p:nvPr>
            <p:ph type="body" orient="vert" idx="1"/>
          </p:nvPr>
        </p:nvSpPr>
        <p:spPr/>
        <p:txBody>
          <a:bodyPr/>
          <a:lstStyle/>
          <a:p>
            <a:pPr marL="0" indent="0">
              <a:buNone/>
            </a:pPr>
            <a:r>
              <a:rPr lang="en-GB" b="1" dirty="0"/>
              <a:t>Tips:</a:t>
            </a:r>
          </a:p>
          <a:p>
            <a:r>
              <a:rPr lang="en-GB" dirty="0"/>
              <a:t>Scale transparency with number of points. This way clusters become darker.</a:t>
            </a:r>
          </a:p>
          <a:p>
            <a:r>
              <a:rPr lang="en-GB" dirty="0"/>
              <a:t>Restrict visible part to where most data is (potentially add note on outliers).</a:t>
            </a:r>
          </a:p>
          <a:p>
            <a:r>
              <a:rPr lang="en-GB" dirty="0"/>
              <a:t>Decide on how to use colour:</a:t>
            </a:r>
          </a:p>
          <a:p>
            <a:pPr lvl="1"/>
            <a:r>
              <a:rPr lang="en-GB" dirty="0"/>
              <a:t>3</a:t>
            </a:r>
            <a:r>
              <a:rPr lang="en-GB" baseline="30000" dirty="0"/>
              <a:t>rd</a:t>
            </a:r>
            <a:r>
              <a:rPr lang="en-GB" dirty="0"/>
              <a:t> continuous dimension: colormap.</a:t>
            </a:r>
          </a:p>
          <a:p>
            <a:pPr lvl="1"/>
            <a:r>
              <a:rPr lang="en-GB" dirty="0"/>
              <a:t>3</a:t>
            </a:r>
            <a:r>
              <a:rPr lang="en-GB" baseline="30000" dirty="0"/>
              <a:t>rd</a:t>
            </a:r>
            <a:r>
              <a:rPr lang="en-GB" dirty="0"/>
              <a:t> categorical dimension: colour per category.</a:t>
            </a:r>
          </a:p>
          <a:p>
            <a:pPr lvl="1"/>
            <a:r>
              <a:rPr lang="en-GB" dirty="0"/>
              <a:t>Binary category:</a:t>
            </a:r>
            <a:br>
              <a:rPr lang="en-GB" dirty="0"/>
            </a:br>
            <a:r>
              <a:rPr lang="en-GB" dirty="0"/>
              <a:t>Use filled vs unfilled dots.</a:t>
            </a:r>
          </a:p>
          <a:p>
            <a:r>
              <a:rPr lang="en-GB" dirty="0"/>
              <a:t>Potentially add trend lines.</a:t>
            </a:r>
          </a:p>
          <a:p>
            <a:endParaRPr lang="en-GB" dirty="0"/>
          </a:p>
          <a:p>
            <a:endParaRPr lang="en-GB" dirty="0"/>
          </a:p>
        </p:txBody>
      </p:sp>
      <p:sp>
        <p:nvSpPr>
          <p:cNvPr id="5" name="Slide Number Placeholder 4">
            <a:extLst>
              <a:ext uri="{FF2B5EF4-FFF2-40B4-BE49-F238E27FC236}">
                <a16:creationId xmlns:a16="http://schemas.microsoft.com/office/drawing/2014/main" id="{A725CCE8-50BD-E947-CF09-F2DE4C737F51}"/>
              </a:ext>
            </a:extLst>
          </p:cNvPr>
          <p:cNvSpPr>
            <a:spLocks noGrp="1"/>
          </p:cNvSpPr>
          <p:nvPr>
            <p:ph type="sldNum" sz="quarter" idx="12"/>
          </p:nvPr>
        </p:nvSpPr>
        <p:spPr>
          <a:xfrm>
            <a:off x="93000" y="6189667"/>
            <a:ext cx="662650" cy="288000"/>
          </a:xfrm>
        </p:spPr>
        <p:txBody>
          <a:bodyPr/>
          <a:lstStyle/>
          <a:p>
            <a:fld id="{D7B5DC5B-6873-43DB-ADC7-B15ACCE0DFDB}" type="slidenum">
              <a:rPr lang="en-GB" noProof="0" smtClean="0"/>
              <a:t>104</a:t>
            </a:fld>
            <a:endParaRPr lang="en-GB" noProof="0" dirty="0"/>
          </a:p>
        </p:txBody>
      </p:sp>
      <p:grpSp>
        <p:nvGrpSpPr>
          <p:cNvPr id="11" name="Group 10">
            <a:extLst>
              <a:ext uri="{FF2B5EF4-FFF2-40B4-BE49-F238E27FC236}">
                <a16:creationId xmlns:a16="http://schemas.microsoft.com/office/drawing/2014/main" id="{6D73921F-FE84-9C62-E002-ED18C9D91924}"/>
              </a:ext>
            </a:extLst>
          </p:cNvPr>
          <p:cNvGrpSpPr/>
          <p:nvPr/>
        </p:nvGrpSpPr>
        <p:grpSpPr>
          <a:xfrm>
            <a:off x="8363176" y="0"/>
            <a:ext cx="3462858" cy="2141759"/>
            <a:chOff x="8363176" y="0"/>
            <a:chExt cx="3462858" cy="2141759"/>
          </a:xfrm>
        </p:grpSpPr>
        <p:pic>
          <p:nvPicPr>
            <p:cNvPr id="9" name="Picture 8">
              <a:extLst>
                <a:ext uri="{FF2B5EF4-FFF2-40B4-BE49-F238E27FC236}">
                  <a16:creationId xmlns:a16="http://schemas.microsoft.com/office/drawing/2014/main" id="{AB8D4ED3-383A-8AB2-5CF0-7587B3B2A700}"/>
                </a:ext>
              </a:extLst>
            </p:cNvPr>
            <p:cNvPicPr>
              <a:picLocks noChangeAspect="1"/>
            </p:cNvPicPr>
            <p:nvPr/>
          </p:nvPicPr>
          <p:blipFill>
            <a:blip r:embed="rId3"/>
            <a:stretch>
              <a:fillRect/>
            </a:stretch>
          </p:blipFill>
          <p:spPr>
            <a:xfrm>
              <a:off x="9675389" y="0"/>
              <a:ext cx="2150645" cy="2141759"/>
            </a:xfrm>
            <a:prstGeom prst="rect">
              <a:avLst/>
            </a:prstGeom>
          </p:spPr>
        </p:pic>
        <p:pic>
          <p:nvPicPr>
            <p:cNvPr id="7" name="Picture 6">
              <a:extLst>
                <a:ext uri="{FF2B5EF4-FFF2-40B4-BE49-F238E27FC236}">
                  <a16:creationId xmlns:a16="http://schemas.microsoft.com/office/drawing/2014/main" id="{FEA6FB59-FFEC-528F-8AC3-3186F06E8A96}"/>
                </a:ext>
              </a:extLst>
            </p:cNvPr>
            <p:cNvPicPr>
              <a:picLocks noChangeAspect="1"/>
            </p:cNvPicPr>
            <p:nvPr/>
          </p:nvPicPr>
          <p:blipFill>
            <a:blip r:embed="rId4"/>
            <a:stretch>
              <a:fillRect/>
            </a:stretch>
          </p:blipFill>
          <p:spPr>
            <a:xfrm>
              <a:off x="8363176" y="239213"/>
              <a:ext cx="1615812" cy="1609135"/>
            </a:xfrm>
            <a:prstGeom prst="rect">
              <a:avLst/>
            </a:prstGeom>
          </p:spPr>
        </p:pic>
        <p:sp>
          <p:nvSpPr>
            <p:cNvPr id="10" name="Arrow: Right 9">
              <a:extLst>
                <a:ext uri="{FF2B5EF4-FFF2-40B4-BE49-F238E27FC236}">
                  <a16:creationId xmlns:a16="http://schemas.microsoft.com/office/drawing/2014/main" id="{700934B5-5B95-9759-50E0-3A55CB06F662}"/>
                </a:ext>
              </a:extLst>
            </p:cNvPr>
            <p:cNvSpPr/>
            <p:nvPr/>
          </p:nvSpPr>
          <p:spPr>
            <a:xfrm>
              <a:off x="9868829" y="381000"/>
              <a:ext cx="245327" cy="1444625"/>
            </a:xfrm>
            <a:prstGeom prst="rightArrow">
              <a:avLst>
                <a:gd name="adj1" fmla="val 50000"/>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50" name="Picture 2">
            <a:extLst>
              <a:ext uri="{FF2B5EF4-FFF2-40B4-BE49-F238E27FC236}">
                <a16:creationId xmlns:a16="http://schemas.microsoft.com/office/drawing/2014/main" id="{B7D58E14-C961-AEF7-69E8-455DB11E7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7844" y="0"/>
            <a:ext cx="4984121" cy="24839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BDD8524-FFA1-485D-0662-4AF97D3EDE7C}"/>
              </a:ext>
            </a:extLst>
          </p:cNvPr>
          <p:cNvPicPr>
            <a:picLocks noChangeAspect="1"/>
          </p:cNvPicPr>
          <p:nvPr/>
        </p:nvPicPr>
        <p:blipFill>
          <a:blip r:embed="rId6"/>
          <a:stretch>
            <a:fillRect/>
          </a:stretch>
        </p:blipFill>
        <p:spPr>
          <a:xfrm>
            <a:off x="1312777" y="5896746"/>
            <a:ext cx="2204440" cy="847555"/>
          </a:xfrm>
          <a:prstGeom prst="rect">
            <a:avLst/>
          </a:prstGeom>
        </p:spPr>
      </p:pic>
    </p:spTree>
    <p:extLst>
      <p:ext uri="{BB962C8B-B14F-4D97-AF65-F5344CB8AC3E}">
        <p14:creationId xmlns:p14="http://schemas.microsoft.com/office/powerpoint/2010/main" val="156137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fade">
                                      <p:cBhvr>
                                        <p:cTn id="26" dur="500"/>
                                        <p:tgtEl>
                                          <p:spTgt spid="205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105</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i="0" dirty="0">
                <a:solidFill>
                  <a:srgbClr val="374151"/>
                </a:solidFill>
                <a:effectLst/>
                <a:latin typeface="Söhne"/>
              </a:rPr>
              <a:t>Scatter Plot</a:t>
            </a:r>
          </a:p>
          <a:p>
            <a:pPr algn="l">
              <a:buFont typeface="Arial" panose="020B0604020202020204" pitchFamily="34" charset="0"/>
              <a:buChar char="•"/>
            </a:pPr>
            <a:r>
              <a:rPr lang="en-US" b="1" i="0" dirty="0">
                <a:solidFill>
                  <a:srgbClr val="374151"/>
                </a:solidFill>
                <a:effectLst/>
                <a:latin typeface="Söhne"/>
              </a:rPr>
              <a:t>Heatmap</a:t>
            </a:r>
          </a:p>
          <a:p>
            <a:pPr algn="l">
              <a:buFont typeface="Arial" panose="020B0604020202020204" pitchFamily="34" charset="0"/>
              <a:buChar char="•"/>
            </a:pPr>
            <a:r>
              <a:rPr lang="en-US" b="0" i="0" dirty="0">
                <a:solidFill>
                  <a:srgbClr val="374151"/>
                </a:solidFill>
                <a:effectLst/>
                <a:latin typeface="Söhne"/>
              </a:rPr>
              <a:t>Correlation Matrix</a:t>
            </a:r>
          </a:p>
          <a:p>
            <a:pPr algn="l">
              <a:buFont typeface="Arial" panose="020B0604020202020204" pitchFamily="34" charset="0"/>
              <a:buChar char="•"/>
            </a:pPr>
            <a:r>
              <a:rPr lang="en-US" b="0" i="0" dirty="0">
                <a:solidFill>
                  <a:srgbClr val="374151"/>
                </a:solidFill>
                <a:effectLst/>
                <a:latin typeface="Söhne"/>
              </a:rPr>
              <a:t>Network Graph</a:t>
            </a:r>
          </a:p>
          <a:p>
            <a:endParaRPr lang="en-GB" dirty="0"/>
          </a:p>
        </p:txBody>
      </p:sp>
    </p:spTree>
    <p:extLst>
      <p:ext uri="{BB962C8B-B14F-4D97-AF65-F5344CB8AC3E}">
        <p14:creationId xmlns:p14="http://schemas.microsoft.com/office/powerpoint/2010/main" val="1008203413"/>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8A4E5F-6BB5-83C0-531F-2B781B0C50E9}"/>
              </a:ext>
            </a:extLst>
          </p:cNvPr>
          <p:cNvSpPr/>
          <p:nvPr/>
        </p:nvSpPr>
        <p:spPr>
          <a:xfrm>
            <a:off x="4767943" y="1989220"/>
            <a:ext cx="8240486" cy="58593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D9884F7-48D9-935A-8DC8-4CD4D7FBD3EB}"/>
              </a:ext>
            </a:extLst>
          </p:cNvPr>
          <p:cNvSpPr>
            <a:spLocks noGrp="1"/>
          </p:cNvSpPr>
          <p:nvPr>
            <p:ph type="title"/>
          </p:nvPr>
        </p:nvSpPr>
        <p:spPr/>
        <p:txBody>
          <a:bodyPr/>
          <a:lstStyle/>
          <a:p>
            <a:r>
              <a:rPr lang="en-GB"/>
              <a:t>Heatmap/heat map</a:t>
            </a:r>
            <a:endParaRPr lang="en-GB" dirty="0"/>
          </a:p>
        </p:txBody>
      </p:sp>
      <p:sp>
        <p:nvSpPr>
          <p:cNvPr id="3" name="Vertical Text Placeholder 2">
            <a:extLst>
              <a:ext uri="{FF2B5EF4-FFF2-40B4-BE49-F238E27FC236}">
                <a16:creationId xmlns:a16="http://schemas.microsoft.com/office/drawing/2014/main" id="{93239B0B-1C98-C074-3B0D-78C0E8C48446}"/>
              </a:ext>
            </a:extLst>
          </p:cNvPr>
          <p:cNvSpPr>
            <a:spLocks noGrp="1"/>
          </p:cNvSpPr>
          <p:nvPr>
            <p:ph type="body" orient="vert" idx="1"/>
          </p:nvPr>
        </p:nvSpPr>
        <p:spPr>
          <a:xfrm>
            <a:off x="1135352" y="1989220"/>
            <a:ext cx="2307771" cy="612775"/>
          </a:xfrm>
        </p:spPr>
        <p:txBody>
          <a:bodyPr>
            <a:normAutofit/>
          </a:bodyPr>
          <a:lstStyle/>
          <a:p>
            <a:pPr marL="0" indent="0">
              <a:buNone/>
            </a:pPr>
            <a:r>
              <a:rPr lang="en-GB" b="1" dirty="0"/>
              <a:t>Data scientist</a:t>
            </a:r>
          </a:p>
          <a:p>
            <a:pPr lvl="1"/>
            <a:endParaRPr lang="en-GB" dirty="0"/>
          </a:p>
        </p:txBody>
      </p:sp>
      <p:sp>
        <p:nvSpPr>
          <p:cNvPr id="5" name="Slide Number Placeholder 4">
            <a:extLst>
              <a:ext uri="{FF2B5EF4-FFF2-40B4-BE49-F238E27FC236}">
                <a16:creationId xmlns:a16="http://schemas.microsoft.com/office/drawing/2014/main" id="{5F9B863A-B3E8-3519-A2D0-41C1E4339765}"/>
              </a:ext>
            </a:extLst>
          </p:cNvPr>
          <p:cNvSpPr>
            <a:spLocks noGrp="1"/>
          </p:cNvSpPr>
          <p:nvPr>
            <p:ph type="sldNum" sz="quarter" idx="12"/>
          </p:nvPr>
        </p:nvSpPr>
        <p:spPr/>
        <p:txBody>
          <a:bodyPr/>
          <a:lstStyle/>
          <a:p>
            <a:fld id="{D7B5DC5B-6873-43DB-ADC7-B15ACCE0DFDB}" type="slidenum">
              <a:rPr lang="en-GB" noProof="0" smtClean="0"/>
              <a:t>106</a:t>
            </a:fld>
            <a:endParaRPr lang="en-GB" noProof="0"/>
          </a:p>
        </p:txBody>
      </p:sp>
      <p:pic>
        <p:nvPicPr>
          <p:cNvPr id="4" name="Content Placeholder 6">
            <a:extLst>
              <a:ext uri="{FF2B5EF4-FFF2-40B4-BE49-F238E27FC236}">
                <a16:creationId xmlns:a16="http://schemas.microsoft.com/office/drawing/2014/main" id="{CE6FE608-0E90-2B40-5B6B-8FE69306541A}"/>
              </a:ext>
            </a:extLst>
          </p:cNvPr>
          <p:cNvPicPr>
            <a:picLocks noChangeAspect="1"/>
          </p:cNvPicPr>
          <p:nvPr/>
        </p:nvPicPr>
        <p:blipFill>
          <a:blip r:embed="rId2"/>
          <a:stretch>
            <a:fillRect/>
          </a:stretch>
        </p:blipFill>
        <p:spPr>
          <a:xfrm>
            <a:off x="362100" y="2472835"/>
            <a:ext cx="4059563" cy="4238149"/>
          </a:xfrm>
          <a:prstGeom prst="rect">
            <a:avLst/>
          </a:prstGeom>
        </p:spPr>
      </p:pic>
      <p:sp>
        <p:nvSpPr>
          <p:cNvPr id="6" name="TextBox 5">
            <a:extLst>
              <a:ext uri="{FF2B5EF4-FFF2-40B4-BE49-F238E27FC236}">
                <a16:creationId xmlns:a16="http://schemas.microsoft.com/office/drawing/2014/main" id="{5FB2F9F0-9CE9-948F-24AD-0294C23499DA}"/>
              </a:ext>
            </a:extLst>
          </p:cNvPr>
          <p:cNvSpPr txBox="1"/>
          <p:nvPr/>
        </p:nvSpPr>
        <p:spPr>
          <a:xfrm>
            <a:off x="7076523" y="381000"/>
            <a:ext cx="4059563" cy="2031325"/>
          </a:xfrm>
          <a:prstGeom prst="rect">
            <a:avLst/>
          </a:prstGeom>
          <a:noFill/>
        </p:spPr>
        <p:txBody>
          <a:bodyPr wrap="square" rtlCol="0">
            <a:spAutoFit/>
          </a:bodyPr>
          <a:lstStyle/>
          <a:p>
            <a:pPr marL="0" indent="0">
              <a:buNone/>
            </a:pPr>
            <a:r>
              <a:rPr lang="en-GB" b="1" dirty="0"/>
              <a:t>Definition</a:t>
            </a:r>
          </a:p>
          <a:p>
            <a:pPr marL="0" indent="0">
              <a:buNone/>
            </a:pPr>
            <a:r>
              <a:rPr lang="en-US" dirty="0"/>
              <a:t>A </a:t>
            </a:r>
            <a:r>
              <a:rPr lang="en-US" b="1" dirty="0"/>
              <a:t>2-dimensional</a:t>
            </a:r>
            <a:r>
              <a:rPr lang="en-US" dirty="0"/>
              <a:t> data visualization </a:t>
            </a:r>
            <a:br>
              <a:rPr lang="en-US" dirty="0"/>
            </a:br>
            <a:r>
              <a:rPr lang="en-US" dirty="0"/>
              <a:t>technique that represents the </a:t>
            </a:r>
            <a:r>
              <a:rPr lang="en-US" b="1" dirty="0"/>
              <a:t>magnitude</a:t>
            </a:r>
            <a:r>
              <a:rPr lang="en-US" dirty="0"/>
              <a:t> </a:t>
            </a:r>
            <a:br>
              <a:rPr lang="en-US" dirty="0"/>
            </a:br>
            <a:r>
              <a:rPr lang="en-US" dirty="0"/>
              <a:t>of individual values within a dataset as a </a:t>
            </a:r>
            <a:br>
              <a:rPr lang="en-US" dirty="0"/>
            </a:br>
            <a:r>
              <a:rPr lang="en-US" b="1" dirty="0" err="1"/>
              <a:t>colour</a:t>
            </a:r>
            <a:r>
              <a:rPr lang="en-US" dirty="0"/>
              <a:t>. The variation in color may be by </a:t>
            </a:r>
            <a:br>
              <a:rPr lang="en-US" dirty="0"/>
            </a:br>
            <a:r>
              <a:rPr lang="en-US" b="1" dirty="0"/>
              <a:t>hue</a:t>
            </a:r>
            <a:r>
              <a:rPr lang="en-US" dirty="0"/>
              <a:t> or </a:t>
            </a:r>
            <a:r>
              <a:rPr lang="en-US" b="1" dirty="0"/>
              <a:t>intensity</a:t>
            </a:r>
            <a:r>
              <a:rPr lang="en-US" dirty="0"/>
              <a:t>.</a:t>
            </a:r>
            <a:endParaRPr lang="en-GB" dirty="0"/>
          </a:p>
          <a:p>
            <a:endParaRPr lang="en-GB" dirty="0"/>
          </a:p>
        </p:txBody>
      </p:sp>
      <p:pic>
        <p:nvPicPr>
          <p:cNvPr id="7" name="Picture 6" descr="A screenshot of a table&#10;&#10;Description automatically generated with low confidence">
            <a:extLst>
              <a:ext uri="{FF2B5EF4-FFF2-40B4-BE49-F238E27FC236}">
                <a16:creationId xmlns:a16="http://schemas.microsoft.com/office/drawing/2014/main" id="{DD00C991-A64B-F870-5753-F3F45C025308}"/>
              </a:ext>
            </a:extLst>
          </p:cNvPr>
          <p:cNvPicPr>
            <a:picLocks noChangeAspect="1"/>
          </p:cNvPicPr>
          <p:nvPr/>
        </p:nvPicPr>
        <p:blipFill>
          <a:blip r:embed="rId3"/>
          <a:stretch>
            <a:fillRect/>
          </a:stretch>
        </p:blipFill>
        <p:spPr>
          <a:xfrm>
            <a:off x="9648339" y="2919367"/>
            <a:ext cx="2440630" cy="3650209"/>
          </a:xfrm>
          <a:prstGeom prst="rect">
            <a:avLst/>
          </a:prstGeom>
        </p:spPr>
      </p:pic>
      <p:pic>
        <p:nvPicPr>
          <p:cNvPr id="9" name="Picture 4" descr="undefined">
            <a:extLst>
              <a:ext uri="{FF2B5EF4-FFF2-40B4-BE49-F238E27FC236}">
                <a16:creationId xmlns:a16="http://schemas.microsoft.com/office/drawing/2014/main" id="{F1F6C488-E1C1-F648-C3D2-A11B6A214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3392" y="4110203"/>
            <a:ext cx="4566726" cy="2459373"/>
          </a:xfrm>
          <a:prstGeom prst="rect">
            <a:avLst/>
          </a:prstGeom>
          <a:noFill/>
          <a:extLst>
            <a:ext uri="{909E8E84-426E-40DD-AFC4-6F175D3DCCD1}">
              <a14:hiddenFill xmlns:a14="http://schemas.microsoft.com/office/drawing/2010/main">
                <a:solidFill>
                  <a:srgbClr val="FFFFFF"/>
                </a:solidFill>
              </a14:hiddenFill>
            </a:ext>
          </a:extLst>
        </p:spPr>
      </p:pic>
      <p:sp>
        <p:nvSpPr>
          <p:cNvPr id="10" name="Vertical Text Placeholder 2">
            <a:extLst>
              <a:ext uri="{FF2B5EF4-FFF2-40B4-BE49-F238E27FC236}">
                <a16:creationId xmlns:a16="http://schemas.microsoft.com/office/drawing/2014/main" id="{7C67FE00-0907-E242-1483-5489CA73AF45}"/>
              </a:ext>
            </a:extLst>
          </p:cNvPr>
          <p:cNvSpPr txBox="1">
            <a:spLocks/>
          </p:cNvSpPr>
          <p:nvPr/>
        </p:nvSpPr>
        <p:spPr>
          <a:xfrm>
            <a:off x="6657715" y="3022160"/>
            <a:ext cx="2307771" cy="612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Data analyst</a:t>
            </a:r>
          </a:p>
          <a:p>
            <a:pPr lvl="1"/>
            <a:endParaRPr lang="en-GB" dirty="0"/>
          </a:p>
        </p:txBody>
      </p:sp>
    </p:spTree>
    <p:extLst>
      <p:ext uri="{BB962C8B-B14F-4D97-AF65-F5344CB8AC3E}">
        <p14:creationId xmlns:p14="http://schemas.microsoft.com/office/powerpoint/2010/main" val="3647761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3E0931-02FB-D9E8-139D-606836BDEA3C}"/>
              </a:ext>
            </a:extLst>
          </p:cNvPr>
          <p:cNvSpPr/>
          <p:nvPr/>
        </p:nvSpPr>
        <p:spPr>
          <a:xfrm>
            <a:off x="5301343" y="2231571"/>
            <a:ext cx="7739743" cy="6215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D9884F7-48D9-935A-8DC8-4CD4D7FBD3EB}"/>
              </a:ext>
            </a:extLst>
          </p:cNvPr>
          <p:cNvSpPr>
            <a:spLocks noGrp="1"/>
          </p:cNvSpPr>
          <p:nvPr>
            <p:ph type="title"/>
          </p:nvPr>
        </p:nvSpPr>
        <p:spPr/>
        <p:txBody>
          <a:bodyPr/>
          <a:lstStyle/>
          <a:p>
            <a:r>
              <a:rPr lang="en-GB" dirty="0"/>
              <a:t>Heatmap/heat map</a:t>
            </a:r>
          </a:p>
        </p:txBody>
      </p:sp>
      <p:sp>
        <p:nvSpPr>
          <p:cNvPr id="3" name="Vertical Text Placeholder 2">
            <a:extLst>
              <a:ext uri="{FF2B5EF4-FFF2-40B4-BE49-F238E27FC236}">
                <a16:creationId xmlns:a16="http://schemas.microsoft.com/office/drawing/2014/main" id="{93239B0B-1C98-C074-3B0D-78C0E8C48446}"/>
              </a:ext>
            </a:extLst>
          </p:cNvPr>
          <p:cNvSpPr>
            <a:spLocks noGrp="1"/>
          </p:cNvSpPr>
          <p:nvPr>
            <p:ph type="body" orient="vert" idx="1"/>
          </p:nvPr>
        </p:nvSpPr>
        <p:spPr>
          <a:xfrm>
            <a:off x="381000" y="1825624"/>
            <a:ext cx="11430000" cy="5032375"/>
          </a:xfrm>
        </p:spPr>
        <p:txBody>
          <a:bodyPr>
            <a:normAutofit lnSpcReduction="10000"/>
          </a:bodyPr>
          <a:lstStyle/>
          <a:p>
            <a:pPr marL="0" indent="0">
              <a:buNone/>
            </a:pPr>
            <a:r>
              <a:rPr lang="en-GB" b="1" dirty="0"/>
              <a:t>Use cases:</a:t>
            </a:r>
          </a:p>
          <a:p>
            <a:r>
              <a:rPr lang="en-GB" dirty="0"/>
              <a:t>Visualizing 3/4-dimensional data.</a:t>
            </a:r>
          </a:p>
          <a:p>
            <a:r>
              <a:rPr lang="en-GB" dirty="0"/>
              <a:t>Resource allocation: view where you do</a:t>
            </a:r>
            <a:br>
              <a:rPr lang="en-GB" dirty="0"/>
            </a:br>
            <a:r>
              <a:rPr lang="en-GB" dirty="0"/>
              <a:t>(not) need additional resources.</a:t>
            </a:r>
          </a:p>
          <a:p>
            <a:r>
              <a:rPr lang="en-GB" dirty="0"/>
              <a:t>Quickly check which features are (not) correlated</a:t>
            </a:r>
          </a:p>
          <a:p>
            <a:pPr marL="457200" lvl="1" indent="0">
              <a:buNone/>
            </a:pPr>
            <a:r>
              <a:rPr lang="en-GB" dirty="0"/>
              <a:t>c.f. correlation matrix!</a:t>
            </a:r>
          </a:p>
          <a:p>
            <a:r>
              <a:rPr lang="en-GB" dirty="0"/>
              <a:t>Geographic &amp; spatial analysis (see earlier).</a:t>
            </a:r>
          </a:p>
          <a:p>
            <a:pPr marL="0" indent="0">
              <a:buNone/>
            </a:pPr>
            <a:r>
              <a:rPr lang="en-GB" b="1" dirty="0"/>
              <a:t>Tip:</a:t>
            </a:r>
          </a:p>
          <a:p>
            <a:r>
              <a:rPr lang="en-GB" b="1" dirty="0"/>
              <a:t>Choose </a:t>
            </a:r>
            <a:r>
              <a:rPr lang="en-GB" dirty="0"/>
              <a:t>your</a:t>
            </a:r>
            <a:r>
              <a:rPr lang="en-GB" b="1" dirty="0"/>
              <a:t> boundaries </a:t>
            </a:r>
            <a:r>
              <a:rPr lang="en-GB" dirty="0"/>
              <a:t>wisely</a:t>
            </a:r>
            <a:br>
              <a:rPr lang="en-GB" dirty="0"/>
            </a:br>
            <a:r>
              <a:rPr lang="en-GB" dirty="0"/>
              <a:t>such that you always have an interesting</a:t>
            </a:r>
            <a:br>
              <a:rPr lang="en-GB" dirty="0"/>
            </a:br>
            <a:r>
              <a:rPr lang="en-GB" dirty="0"/>
              <a:t>picture. May be especially challenging</a:t>
            </a:r>
            <a:br>
              <a:rPr lang="en-GB" dirty="0"/>
            </a:br>
            <a:r>
              <a:rPr lang="en-GB" dirty="0"/>
              <a:t>with </a:t>
            </a:r>
            <a:r>
              <a:rPr lang="en-GB" b="1" dirty="0"/>
              <a:t>interactive</a:t>
            </a:r>
            <a:r>
              <a:rPr lang="en-GB" dirty="0"/>
              <a:t> maps.</a:t>
            </a:r>
          </a:p>
        </p:txBody>
      </p:sp>
      <p:sp>
        <p:nvSpPr>
          <p:cNvPr id="5" name="Slide Number Placeholder 4">
            <a:extLst>
              <a:ext uri="{FF2B5EF4-FFF2-40B4-BE49-F238E27FC236}">
                <a16:creationId xmlns:a16="http://schemas.microsoft.com/office/drawing/2014/main" id="{5F9B863A-B3E8-3519-A2D0-41C1E4339765}"/>
              </a:ext>
            </a:extLst>
          </p:cNvPr>
          <p:cNvSpPr>
            <a:spLocks noGrp="1"/>
          </p:cNvSpPr>
          <p:nvPr>
            <p:ph type="sldNum" sz="quarter" idx="12"/>
          </p:nvPr>
        </p:nvSpPr>
        <p:spPr>
          <a:xfrm>
            <a:off x="-32657" y="5925712"/>
            <a:ext cx="602414" cy="344460"/>
          </a:xfrm>
        </p:spPr>
        <p:txBody>
          <a:bodyPr/>
          <a:lstStyle/>
          <a:p>
            <a:fld id="{D7B5DC5B-6873-43DB-ADC7-B15ACCE0DFDB}" type="slidenum">
              <a:rPr lang="en-GB" noProof="0" smtClean="0"/>
              <a:t>107</a:t>
            </a:fld>
            <a:endParaRPr lang="en-GB" noProof="0" dirty="0"/>
          </a:p>
        </p:txBody>
      </p:sp>
      <p:pic>
        <p:nvPicPr>
          <p:cNvPr id="4" name="Afbeelding 6">
            <a:extLst>
              <a:ext uri="{FF2B5EF4-FFF2-40B4-BE49-F238E27FC236}">
                <a16:creationId xmlns:a16="http://schemas.microsoft.com/office/drawing/2014/main" id="{E7D40F6E-9BA1-A4BD-E570-7FE227AE7BAF}"/>
              </a:ext>
            </a:extLst>
          </p:cNvPr>
          <p:cNvPicPr>
            <a:picLocks noChangeAspect="1"/>
          </p:cNvPicPr>
          <p:nvPr/>
        </p:nvPicPr>
        <p:blipFill>
          <a:blip r:embed="rId3"/>
          <a:stretch>
            <a:fillRect/>
          </a:stretch>
        </p:blipFill>
        <p:spPr>
          <a:xfrm>
            <a:off x="8123049" y="639609"/>
            <a:ext cx="3610479" cy="2867425"/>
          </a:xfrm>
          <a:prstGeom prst="rect">
            <a:avLst/>
          </a:prstGeom>
        </p:spPr>
      </p:pic>
      <p:pic>
        <p:nvPicPr>
          <p:cNvPr id="6" name="Afbeelding 8">
            <a:extLst>
              <a:ext uri="{FF2B5EF4-FFF2-40B4-BE49-F238E27FC236}">
                <a16:creationId xmlns:a16="http://schemas.microsoft.com/office/drawing/2014/main" id="{F714B5E5-8B16-22AD-A1B3-C1D91D73BF0D}"/>
              </a:ext>
            </a:extLst>
          </p:cNvPr>
          <p:cNvPicPr>
            <a:picLocks noChangeAspect="1"/>
          </p:cNvPicPr>
          <p:nvPr/>
        </p:nvPicPr>
        <p:blipFill>
          <a:blip r:embed="rId4"/>
          <a:stretch>
            <a:fillRect/>
          </a:stretch>
        </p:blipFill>
        <p:spPr>
          <a:xfrm>
            <a:off x="8237365" y="3636670"/>
            <a:ext cx="3496163" cy="2924583"/>
          </a:xfrm>
          <a:prstGeom prst="rect">
            <a:avLst/>
          </a:prstGeom>
        </p:spPr>
      </p:pic>
      <p:sp>
        <p:nvSpPr>
          <p:cNvPr id="7" name="Rechthoek: afgeronde hoeken 13">
            <a:extLst>
              <a:ext uri="{FF2B5EF4-FFF2-40B4-BE49-F238E27FC236}">
                <a16:creationId xmlns:a16="http://schemas.microsoft.com/office/drawing/2014/main" id="{F1A028B8-E76F-CE74-69EF-E7759A9082D4}"/>
              </a:ext>
            </a:extLst>
          </p:cNvPr>
          <p:cNvSpPr/>
          <p:nvPr/>
        </p:nvSpPr>
        <p:spPr>
          <a:xfrm>
            <a:off x="10924640" y="608457"/>
            <a:ext cx="703818" cy="2756973"/>
          </a:xfrm>
          <a:prstGeom prst="roundRect">
            <a:avLst/>
          </a:prstGeom>
          <a:noFill/>
          <a:ln w="57150">
            <a:solidFill>
              <a:srgbClr val="FF7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afgeronde hoeken 13">
            <a:extLst>
              <a:ext uri="{FF2B5EF4-FFF2-40B4-BE49-F238E27FC236}">
                <a16:creationId xmlns:a16="http://schemas.microsoft.com/office/drawing/2014/main" id="{8E0C525D-3756-7BD2-2F58-782AE6CFBE27}"/>
              </a:ext>
            </a:extLst>
          </p:cNvPr>
          <p:cNvSpPr/>
          <p:nvPr/>
        </p:nvSpPr>
        <p:spPr>
          <a:xfrm>
            <a:off x="11000838" y="3612915"/>
            <a:ext cx="703818" cy="2756973"/>
          </a:xfrm>
          <a:prstGeom prst="roundRect">
            <a:avLst/>
          </a:prstGeom>
          <a:noFill/>
          <a:ln w="57150">
            <a:solidFill>
              <a:srgbClr val="FF7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1191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C0B9F3-CB7D-4FD1-5FE0-7AE0752834C4}"/>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108</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i="0" dirty="0">
                <a:solidFill>
                  <a:srgbClr val="374151"/>
                </a:solidFill>
                <a:effectLst/>
                <a:latin typeface="Söhne"/>
              </a:rPr>
              <a:t>Scatter Plot</a:t>
            </a:r>
          </a:p>
          <a:p>
            <a:pPr algn="l">
              <a:buFont typeface="Arial" panose="020B0604020202020204" pitchFamily="34" charset="0"/>
              <a:buChar char="•"/>
            </a:pPr>
            <a:r>
              <a:rPr lang="en-US" i="0" dirty="0">
                <a:solidFill>
                  <a:srgbClr val="374151"/>
                </a:solidFill>
                <a:effectLst/>
                <a:latin typeface="Söhne"/>
              </a:rPr>
              <a:t>Heatmap</a:t>
            </a:r>
          </a:p>
          <a:p>
            <a:pPr algn="l">
              <a:buFont typeface="Arial" panose="020B0604020202020204" pitchFamily="34" charset="0"/>
              <a:buChar char="•"/>
            </a:pPr>
            <a:r>
              <a:rPr lang="en-US" b="1" i="0" dirty="0">
                <a:solidFill>
                  <a:srgbClr val="374151"/>
                </a:solidFill>
                <a:effectLst/>
                <a:latin typeface="Söhne"/>
              </a:rPr>
              <a:t>Correlation Matrix</a:t>
            </a:r>
          </a:p>
          <a:p>
            <a:pPr algn="l">
              <a:buFont typeface="Arial" panose="020B0604020202020204" pitchFamily="34" charset="0"/>
              <a:buChar char="•"/>
            </a:pPr>
            <a:r>
              <a:rPr lang="en-US" b="0" i="0" dirty="0">
                <a:solidFill>
                  <a:srgbClr val="374151"/>
                </a:solidFill>
                <a:effectLst/>
                <a:latin typeface="Söhne"/>
              </a:rPr>
              <a:t>Network Graph</a:t>
            </a:r>
          </a:p>
          <a:p>
            <a:endParaRPr lang="en-GB" dirty="0"/>
          </a:p>
        </p:txBody>
      </p:sp>
    </p:spTree>
    <p:extLst>
      <p:ext uri="{BB962C8B-B14F-4D97-AF65-F5344CB8AC3E}">
        <p14:creationId xmlns:p14="http://schemas.microsoft.com/office/powerpoint/2010/main" val="3431538059"/>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6FFA2A7-BAB1-F8FB-9689-60E94B905ACB}"/>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6BE1F39-5B63-0766-35FB-72BB7C6A5E9D}"/>
              </a:ext>
            </a:extLst>
          </p:cNvPr>
          <p:cNvSpPr>
            <a:spLocks noGrp="1"/>
          </p:cNvSpPr>
          <p:nvPr>
            <p:ph type="sldNum" sz="quarter" idx="12"/>
          </p:nvPr>
        </p:nvSpPr>
        <p:spPr/>
        <p:txBody>
          <a:bodyPr/>
          <a:lstStyle/>
          <a:p>
            <a:fld id="{294A09A9-5501-47C1-A89A-A340965A2BE2}" type="slidenum">
              <a:rPr lang="en-US" smtClean="0"/>
              <a:pPr/>
              <a:t>109</a:t>
            </a:fld>
            <a:endParaRPr lang="en-US" dirty="0"/>
          </a:p>
        </p:txBody>
      </p:sp>
      <p:pic>
        <p:nvPicPr>
          <p:cNvPr id="5" name="Content Placeholder 6">
            <a:extLst>
              <a:ext uri="{FF2B5EF4-FFF2-40B4-BE49-F238E27FC236}">
                <a16:creationId xmlns:a16="http://schemas.microsoft.com/office/drawing/2014/main" id="{1FBFCF37-9694-C4F7-A2B9-58144EF31A02}"/>
              </a:ext>
            </a:extLst>
          </p:cNvPr>
          <p:cNvPicPr>
            <a:picLocks noChangeAspect="1"/>
          </p:cNvPicPr>
          <p:nvPr/>
        </p:nvPicPr>
        <p:blipFill>
          <a:blip r:embed="rId2"/>
          <a:stretch>
            <a:fillRect/>
          </a:stretch>
        </p:blipFill>
        <p:spPr>
          <a:xfrm>
            <a:off x="5371300" y="0"/>
            <a:ext cx="6537967" cy="6825581"/>
          </a:xfrm>
          <a:prstGeom prst="rect">
            <a:avLst/>
          </a:prstGeom>
        </p:spPr>
      </p:pic>
      <p:sp>
        <p:nvSpPr>
          <p:cNvPr id="8" name="Right Triangle 7">
            <a:extLst>
              <a:ext uri="{FF2B5EF4-FFF2-40B4-BE49-F238E27FC236}">
                <a16:creationId xmlns:a16="http://schemas.microsoft.com/office/drawing/2014/main" id="{029028D2-DCA4-32F4-DD52-00E45CEB0DD1}"/>
              </a:ext>
            </a:extLst>
          </p:cNvPr>
          <p:cNvSpPr/>
          <p:nvPr/>
        </p:nvSpPr>
        <p:spPr>
          <a:xfrm rot="10800000">
            <a:off x="5704114" y="103865"/>
            <a:ext cx="5116286" cy="6198963"/>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7A012DAA-B6B3-E98E-C82E-3CCED92C4D1A}"/>
              </a:ext>
            </a:extLst>
          </p:cNvPr>
          <p:cNvCxnSpPr/>
          <p:nvPr/>
        </p:nvCxnSpPr>
        <p:spPr>
          <a:xfrm flipH="1">
            <a:off x="4038600" y="2188029"/>
            <a:ext cx="13327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B742D8-F81F-1CF9-1060-1AFD5ADD207E}"/>
              </a:ext>
            </a:extLst>
          </p:cNvPr>
          <p:cNvSpPr txBox="1"/>
          <p:nvPr/>
        </p:nvSpPr>
        <p:spPr>
          <a:xfrm>
            <a:off x="892629" y="1587864"/>
            <a:ext cx="3145971" cy="1200329"/>
          </a:xfrm>
          <a:prstGeom prst="rect">
            <a:avLst/>
          </a:prstGeom>
          <a:noFill/>
        </p:spPr>
        <p:txBody>
          <a:bodyPr wrap="square" rtlCol="0">
            <a:spAutoFit/>
          </a:bodyPr>
          <a:lstStyle/>
          <a:p>
            <a:r>
              <a:rPr lang="en-GB" dirty="0"/>
              <a:t>Index that can be used against short term market volatility, high volatility increases the value of the VXX &amp; vice versa.</a:t>
            </a:r>
          </a:p>
        </p:txBody>
      </p:sp>
      <p:sp>
        <p:nvSpPr>
          <p:cNvPr id="7" name="TextBox 6">
            <a:extLst>
              <a:ext uri="{FF2B5EF4-FFF2-40B4-BE49-F238E27FC236}">
                <a16:creationId xmlns:a16="http://schemas.microsoft.com/office/drawing/2014/main" id="{EFD88BF9-91B3-5AE2-8DC7-0785A2A8278D}"/>
              </a:ext>
            </a:extLst>
          </p:cNvPr>
          <p:cNvSpPr txBox="1"/>
          <p:nvPr/>
        </p:nvSpPr>
        <p:spPr>
          <a:xfrm>
            <a:off x="8153400" y="1458213"/>
            <a:ext cx="2503714" cy="1200329"/>
          </a:xfrm>
          <a:prstGeom prst="rect">
            <a:avLst/>
          </a:prstGeom>
          <a:noFill/>
        </p:spPr>
        <p:txBody>
          <a:bodyPr wrap="square" rtlCol="0">
            <a:spAutoFit/>
          </a:bodyPr>
          <a:lstStyle/>
          <a:p>
            <a:r>
              <a:rPr lang="en-GB" dirty="0"/>
              <a:t>Symmetric matrix, you can remove one triangle (if you want to).</a:t>
            </a:r>
          </a:p>
          <a:p>
            <a:pPr marL="285750" indent="-285750">
              <a:buFont typeface="Arial" panose="020B0604020202020204" pitchFamily="34" charset="0"/>
              <a:buChar char="•"/>
            </a:pPr>
            <a:endParaRPr lang="en-GB" dirty="0"/>
          </a:p>
        </p:txBody>
      </p:sp>
      <p:grpSp>
        <p:nvGrpSpPr>
          <p:cNvPr id="2" name="Group 1">
            <a:extLst>
              <a:ext uri="{FF2B5EF4-FFF2-40B4-BE49-F238E27FC236}">
                <a16:creationId xmlns:a16="http://schemas.microsoft.com/office/drawing/2014/main" id="{8A4CF4BE-3A60-016D-E2F9-83E4E362FD09}"/>
              </a:ext>
            </a:extLst>
          </p:cNvPr>
          <p:cNvGrpSpPr/>
          <p:nvPr/>
        </p:nvGrpSpPr>
        <p:grpSpPr>
          <a:xfrm>
            <a:off x="1154783" y="136525"/>
            <a:ext cx="4216517" cy="2454275"/>
            <a:chOff x="1154783" y="136525"/>
            <a:chExt cx="4216517" cy="2454275"/>
          </a:xfrm>
        </p:grpSpPr>
        <p:cxnSp>
          <p:nvCxnSpPr>
            <p:cNvPr id="13" name="Straight Connector 12">
              <a:extLst>
                <a:ext uri="{FF2B5EF4-FFF2-40B4-BE49-F238E27FC236}">
                  <a16:creationId xmlns:a16="http://schemas.microsoft.com/office/drawing/2014/main" id="{56C1CF62-61E5-1430-FE9E-55C7C9B72288}"/>
                </a:ext>
              </a:extLst>
            </p:cNvPr>
            <p:cNvCxnSpPr>
              <a:cxnSpLocks/>
            </p:cNvCxnSpPr>
            <p:nvPr/>
          </p:nvCxnSpPr>
          <p:spPr>
            <a:xfrm flipH="1">
              <a:off x="5012267" y="1854200"/>
              <a:ext cx="3590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3D11E1-5C99-DCD1-9999-67BB93CE6AD9}"/>
                </a:ext>
              </a:extLst>
            </p:cNvPr>
            <p:cNvCxnSpPr>
              <a:cxnSpLocks/>
            </p:cNvCxnSpPr>
            <p:nvPr/>
          </p:nvCxnSpPr>
          <p:spPr>
            <a:xfrm flipH="1">
              <a:off x="5012267" y="2590800"/>
              <a:ext cx="3590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C9436A-77AF-7D4D-E1EC-C26EDC04AB91}"/>
                </a:ext>
              </a:extLst>
            </p:cNvPr>
            <p:cNvCxnSpPr>
              <a:cxnSpLocks/>
            </p:cNvCxnSpPr>
            <p:nvPr/>
          </p:nvCxnSpPr>
          <p:spPr>
            <a:xfrm flipV="1">
              <a:off x="5012267" y="486833"/>
              <a:ext cx="0" cy="2103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96EC81-6A6E-0588-D9CA-55A972F53C2C}"/>
                </a:ext>
              </a:extLst>
            </p:cNvPr>
            <p:cNvCxnSpPr>
              <a:cxnSpLocks/>
            </p:cNvCxnSpPr>
            <p:nvPr/>
          </p:nvCxnSpPr>
          <p:spPr>
            <a:xfrm flipH="1">
              <a:off x="4038600" y="486833"/>
              <a:ext cx="9927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BAECD38-23AC-ABBD-B4A5-1C0B5ABC19BB}"/>
                </a:ext>
              </a:extLst>
            </p:cNvPr>
            <p:cNvSpPr txBox="1"/>
            <p:nvPr/>
          </p:nvSpPr>
          <p:spPr>
            <a:xfrm>
              <a:off x="1154783" y="136525"/>
              <a:ext cx="3127650" cy="923330"/>
            </a:xfrm>
            <a:prstGeom prst="rect">
              <a:avLst/>
            </a:prstGeom>
            <a:noFill/>
          </p:spPr>
          <p:txBody>
            <a:bodyPr wrap="square" rtlCol="0">
              <a:spAutoFit/>
            </a:bodyPr>
            <a:lstStyle/>
            <a:p>
              <a:r>
                <a:rPr lang="en-GB" dirty="0"/>
                <a:t>Oil &amp; gold price:</a:t>
              </a:r>
            </a:p>
            <a:p>
              <a:r>
                <a:rPr lang="en-GB" dirty="0"/>
                <a:t>not as highly correlated with other stock prices</a:t>
              </a:r>
            </a:p>
          </p:txBody>
        </p:sp>
      </p:grpSp>
    </p:spTree>
    <p:extLst>
      <p:ext uri="{BB962C8B-B14F-4D97-AF65-F5344CB8AC3E}">
        <p14:creationId xmlns:p14="http://schemas.microsoft.com/office/powerpoint/2010/main" val="407799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6A0862-D48A-1641-81EF-BB5B948B4B28}"/>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
        <p:nvSpPr>
          <p:cNvPr id="4" name="Title 3">
            <a:extLst>
              <a:ext uri="{FF2B5EF4-FFF2-40B4-BE49-F238E27FC236}">
                <a16:creationId xmlns:a16="http://schemas.microsoft.com/office/drawing/2014/main" id="{729967A1-310D-F9F4-8AEA-35399714F523}"/>
              </a:ext>
            </a:extLst>
          </p:cNvPr>
          <p:cNvSpPr>
            <a:spLocks noGrp="1"/>
          </p:cNvSpPr>
          <p:nvPr>
            <p:ph type="ctrTitle"/>
          </p:nvPr>
        </p:nvSpPr>
        <p:spPr/>
        <p:txBody>
          <a:bodyPr/>
          <a:lstStyle/>
          <a:p>
            <a:r>
              <a:rPr lang="en-GB" dirty="0" err="1"/>
              <a:t>OVerview</a:t>
            </a:r>
            <a:endParaRPr lang="en-GB" dirty="0"/>
          </a:p>
        </p:txBody>
      </p:sp>
      <p:sp>
        <p:nvSpPr>
          <p:cNvPr id="5" name="Content Placeholder 4">
            <a:extLst>
              <a:ext uri="{FF2B5EF4-FFF2-40B4-BE49-F238E27FC236}">
                <a16:creationId xmlns:a16="http://schemas.microsoft.com/office/drawing/2014/main" id="{A5850E60-0751-B6C2-CE5E-B368A222AB99}"/>
              </a:ext>
            </a:extLst>
          </p:cNvPr>
          <p:cNvSpPr>
            <a:spLocks noGrp="1"/>
          </p:cNvSpPr>
          <p:nvPr>
            <p:ph sz="quarter" idx="13"/>
          </p:nvPr>
        </p:nvSpPr>
        <p:spPr>
          <a:xfrm>
            <a:off x="693738" y="2705424"/>
            <a:ext cx="10745787" cy="3650925"/>
          </a:xfrm>
        </p:spPr>
        <p:txBody>
          <a:bodyPr>
            <a:normAutofit/>
          </a:bodyPr>
          <a:lstStyle/>
          <a:p>
            <a:r>
              <a:rPr lang="en-GB" b="1" dirty="0"/>
              <a:t>Continuous vs discrete data.</a:t>
            </a:r>
          </a:p>
          <a:p>
            <a:r>
              <a:rPr lang="en-GB" dirty="0"/>
              <a:t>Bar chart.</a:t>
            </a:r>
          </a:p>
          <a:p>
            <a:r>
              <a:rPr lang="en-GB" dirty="0"/>
              <a:t>Histogram.</a:t>
            </a:r>
          </a:p>
          <a:p>
            <a:r>
              <a:rPr lang="en-GB" dirty="0"/>
              <a:t>Line chart.</a:t>
            </a:r>
          </a:p>
          <a:p>
            <a:r>
              <a:rPr lang="en-GB" dirty="0"/>
              <a:t>Area chart.</a:t>
            </a:r>
          </a:p>
          <a:p>
            <a:r>
              <a:rPr lang="en-GB" dirty="0"/>
              <a:t>Box plot.</a:t>
            </a:r>
          </a:p>
        </p:txBody>
      </p:sp>
    </p:spTree>
    <p:extLst>
      <p:ext uri="{BB962C8B-B14F-4D97-AF65-F5344CB8AC3E}">
        <p14:creationId xmlns:p14="http://schemas.microsoft.com/office/powerpoint/2010/main" val="2211763335"/>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correlation matrix heatmap shows the values of the Pearson correlation coefficient for all studied parameters, the positive values in red, negative in blue. It ranges from − 1 to 1, whereby − 1 means a perfect negative linear relationship between variables, 1 indicates a perfect positive linear relationship between variables and 0 indicates that there is no relationship between studied variables. The studied parameters were fresh and dry mass, concentrations of chlorophyll a, chlorophyll b, carotenoids, and concentrations of nutrients (Ca, K, Mg, P, Fe, Mn, Zn). DM − dry mass; FM − fresh mass; carotenoids − concentration of carotenoids; chl.a − concentration of chlorophyll a; chl.b − concentration of chlorophyll b. (Color figure online)">
            <a:extLst>
              <a:ext uri="{FF2B5EF4-FFF2-40B4-BE49-F238E27FC236}">
                <a16:creationId xmlns:a16="http://schemas.microsoft.com/office/drawing/2014/main" id="{E7F7A9AA-C27A-64F7-8D35-FE45F44EB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323" y="1736979"/>
            <a:ext cx="5245550" cy="51525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9884F7-48D9-935A-8DC8-4CD4D7FBD3EB}"/>
              </a:ext>
            </a:extLst>
          </p:cNvPr>
          <p:cNvSpPr>
            <a:spLocks noGrp="1"/>
          </p:cNvSpPr>
          <p:nvPr>
            <p:ph type="title"/>
          </p:nvPr>
        </p:nvSpPr>
        <p:spPr/>
        <p:txBody>
          <a:bodyPr/>
          <a:lstStyle/>
          <a:p>
            <a:r>
              <a:rPr lang="en-GB" dirty="0"/>
              <a:t>Correlation matrix</a:t>
            </a:r>
          </a:p>
        </p:txBody>
      </p:sp>
      <p:sp>
        <p:nvSpPr>
          <p:cNvPr id="5" name="Slide Number Placeholder 4">
            <a:extLst>
              <a:ext uri="{FF2B5EF4-FFF2-40B4-BE49-F238E27FC236}">
                <a16:creationId xmlns:a16="http://schemas.microsoft.com/office/drawing/2014/main" id="{5F9B863A-B3E8-3519-A2D0-41C1E4339765}"/>
              </a:ext>
            </a:extLst>
          </p:cNvPr>
          <p:cNvSpPr>
            <a:spLocks noGrp="1"/>
          </p:cNvSpPr>
          <p:nvPr>
            <p:ph type="sldNum" sz="quarter" idx="12"/>
          </p:nvPr>
        </p:nvSpPr>
        <p:spPr>
          <a:xfrm>
            <a:off x="395999" y="6176082"/>
            <a:ext cx="932058" cy="300917"/>
          </a:xfrm>
        </p:spPr>
        <p:txBody>
          <a:bodyPr/>
          <a:lstStyle/>
          <a:p>
            <a:fld id="{D7B5DC5B-6873-43DB-ADC7-B15ACCE0DFDB}" type="slidenum">
              <a:rPr lang="en-GB" noProof="0" smtClean="0"/>
              <a:t>110</a:t>
            </a:fld>
            <a:endParaRPr lang="en-GB" noProof="0"/>
          </a:p>
        </p:txBody>
      </p:sp>
      <p:sp>
        <p:nvSpPr>
          <p:cNvPr id="8" name="Vertical Text Placeholder 7">
            <a:extLst>
              <a:ext uri="{FF2B5EF4-FFF2-40B4-BE49-F238E27FC236}">
                <a16:creationId xmlns:a16="http://schemas.microsoft.com/office/drawing/2014/main" id="{9CB77C1B-2E69-219E-78F0-3CC1C9152001}"/>
              </a:ext>
            </a:extLst>
          </p:cNvPr>
          <p:cNvSpPr>
            <a:spLocks noGrp="1"/>
          </p:cNvSpPr>
          <p:nvPr>
            <p:ph type="body" orient="vert" idx="1"/>
          </p:nvPr>
        </p:nvSpPr>
        <p:spPr/>
        <p:txBody>
          <a:bodyPr>
            <a:normAutofit/>
          </a:bodyPr>
          <a:lstStyle/>
          <a:p>
            <a:pPr marL="0" indent="0">
              <a:buNone/>
            </a:pPr>
            <a:r>
              <a:rPr lang="en-GB" dirty="0"/>
              <a:t>Efficient method to visualize correlation </a:t>
            </a:r>
            <a:br>
              <a:rPr lang="en-GB" dirty="0"/>
            </a:br>
            <a:r>
              <a:rPr lang="en-GB" dirty="0"/>
              <a:t>between multiple columns.</a:t>
            </a:r>
          </a:p>
          <a:p>
            <a:r>
              <a:rPr lang="en-GB" dirty="0"/>
              <a:t>Recognize relationships worth further </a:t>
            </a:r>
            <a:br>
              <a:rPr lang="en-GB" dirty="0"/>
            </a:br>
            <a:r>
              <a:rPr lang="en-GB" dirty="0"/>
              <a:t>investigation.</a:t>
            </a:r>
          </a:p>
          <a:p>
            <a:r>
              <a:rPr lang="en-GB" dirty="0"/>
              <a:t>Feature selection (for modelling).</a:t>
            </a:r>
          </a:p>
          <a:p>
            <a:r>
              <a:rPr lang="en-GB" dirty="0"/>
              <a:t>Identify clusters of highly correlated</a:t>
            </a:r>
            <a:br>
              <a:rPr lang="en-GB" dirty="0"/>
            </a:br>
            <a:r>
              <a:rPr lang="en-GB" dirty="0"/>
              <a:t>columns. </a:t>
            </a:r>
          </a:p>
        </p:txBody>
      </p:sp>
      <p:sp>
        <p:nvSpPr>
          <p:cNvPr id="3" name="TextBox 2">
            <a:extLst>
              <a:ext uri="{FF2B5EF4-FFF2-40B4-BE49-F238E27FC236}">
                <a16:creationId xmlns:a16="http://schemas.microsoft.com/office/drawing/2014/main" id="{77F56988-34E9-8AAE-F02F-8E3E3C350644}"/>
              </a:ext>
            </a:extLst>
          </p:cNvPr>
          <p:cNvSpPr txBox="1"/>
          <p:nvPr/>
        </p:nvSpPr>
        <p:spPr>
          <a:xfrm>
            <a:off x="998887" y="5236567"/>
            <a:ext cx="5245550" cy="923330"/>
          </a:xfrm>
          <a:prstGeom prst="rect">
            <a:avLst/>
          </a:prstGeom>
          <a:noFill/>
        </p:spPr>
        <p:txBody>
          <a:bodyPr wrap="square" rtlCol="0">
            <a:spAutoFit/>
          </a:bodyPr>
          <a:lstStyle/>
          <a:p>
            <a:r>
              <a:rPr lang="en-GB" b="1" dirty="0"/>
              <a:t>Question:</a:t>
            </a:r>
            <a:br>
              <a:rPr lang="en-GB" dirty="0"/>
            </a:br>
            <a:r>
              <a:rPr lang="en-GB" dirty="0"/>
              <a:t>What kind of </a:t>
            </a:r>
            <a:r>
              <a:rPr lang="en-GB" dirty="0" err="1"/>
              <a:t>color</a:t>
            </a:r>
            <a:r>
              <a:rPr lang="en-GB" dirty="0"/>
              <a:t> map should you use when creating correlation matrices?</a:t>
            </a:r>
          </a:p>
        </p:txBody>
      </p:sp>
    </p:spTree>
    <p:extLst>
      <p:ext uri="{BB962C8B-B14F-4D97-AF65-F5344CB8AC3E}">
        <p14:creationId xmlns:p14="http://schemas.microsoft.com/office/powerpoint/2010/main" val="1564867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C0B9F3-CB7D-4FD1-5FE0-7AE0752834C4}"/>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111</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i="0" dirty="0">
                <a:solidFill>
                  <a:srgbClr val="374151"/>
                </a:solidFill>
                <a:effectLst/>
                <a:latin typeface="Söhne"/>
              </a:rPr>
              <a:t>Scatter Plot</a:t>
            </a:r>
          </a:p>
          <a:p>
            <a:pPr algn="l">
              <a:buFont typeface="Arial" panose="020B0604020202020204" pitchFamily="34" charset="0"/>
              <a:buChar char="•"/>
            </a:pPr>
            <a:r>
              <a:rPr lang="en-US" i="0" dirty="0">
                <a:solidFill>
                  <a:srgbClr val="374151"/>
                </a:solidFill>
                <a:effectLst/>
                <a:latin typeface="Söhne"/>
              </a:rPr>
              <a:t>Heatmap</a:t>
            </a:r>
          </a:p>
          <a:p>
            <a:pPr algn="l">
              <a:buFont typeface="Arial" panose="020B0604020202020204" pitchFamily="34" charset="0"/>
              <a:buChar char="•"/>
            </a:pPr>
            <a:r>
              <a:rPr lang="en-US" i="0" dirty="0">
                <a:solidFill>
                  <a:srgbClr val="374151"/>
                </a:solidFill>
                <a:effectLst/>
                <a:latin typeface="Söhne"/>
              </a:rPr>
              <a:t>Correlation Matrix</a:t>
            </a:r>
          </a:p>
          <a:p>
            <a:pPr algn="l">
              <a:buFont typeface="Arial" panose="020B0604020202020204" pitchFamily="34" charset="0"/>
              <a:buChar char="•"/>
            </a:pPr>
            <a:r>
              <a:rPr lang="en-US" b="1" i="0" dirty="0">
                <a:solidFill>
                  <a:srgbClr val="374151"/>
                </a:solidFill>
                <a:effectLst/>
                <a:latin typeface="Söhne"/>
              </a:rPr>
              <a:t>Network Graph</a:t>
            </a:r>
          </a:p>
          <a:p>
            <a:endParaRPr lang="en-GB" dirty="0"/>
          </a:p>
        </p:txBody>
      </p:sp>
      <p:pic>
        <p:nvPicPr>
          <p:cNvPr id="6" name="Picture 5">
            <a:extLst>
              <a:ext uri="{FF2B5EF4-FFF2-40B4-BE49-F238E27FC236}">
                <a16:creationId xmlns:a16="http://schemas.microsoft.com/office/drawing/2014/main" id="{46A77512-A52E-03DA-627A-6256499987C7}"/>
              </a:ext>
            </a:extLst>
          </p:cNvPr>
          <p:cNvPicPr>
            <a:picLocks noChangeAspect="1"/>
          </p:cNvPicPr>
          <p:nvPr/>
        </p:nvPicPr>
        <p:blipFill>
          <a:blip r:embed="rId2"/>
          <a:stretch>
            <a:fillRect/>
          </a:stretch>
        </p:blipFill>
        <p:spPr>
          <a:xfrm>
            <a:off x="3584691" y="4833822"/>
            <a:ext cx="303472" cy="1048198"/>
          </a:xfrm>
          <a:prstGeom prst="rect">
            <a:avLst/>
          </a:prstGeom>
        </p:spPr>
      </p:pic>
      <p:sp>
        <p:nvSpPr>
          <p:cNvPr id="7" name="TextBox 6">
            <a:extLst>
              <a:ext uri="{FF2B5EF4-FFF2-40B4-BE49-F238E27FC236}">
                <a16:creationId xmlns:a16="http://schemas.microsoft.com/office/drawing/2014/main" id="{76FB1D0E-B39C-B2C1-3315-4C68BAAD40FD}"/>
              </a:ext>
            </a:extLst>
          </p:cNvPr>
          <p:cNvSpPr txBox="1"/>
          <p:nvPr/>
        </p:nvSpPr>
        <p:spPr>
          <a:xfrm>
            <a:off x="3965691" y="4958690"/>
            <a:ext cx="5040086" cy="923330"/>
          </a:xfrm>
          <a:prstGeom prst="rect">
            <a:avLst/>
          </a:prstGeom>
          <a:noFill/>
        </p:spPr>
        <p:txBody>
          <a:bodyPr wrap="square" rtlCol="0">
            <a:spAutoFit/>
          </a:bodyPr>
          <a:lstStyle/>
          <a:p>
            <a:r>
              <a:rPr lang="en-GB" dirty="0"/>
              <a:t>Network graphs (or graphs in short) </a:t>
            </a:r>
            <a:r>
              <a:rPr lang="en-US" b="0" i="0" dirty="0">
                <a:solidFill>
                  <a:srgbClr val="374151"/>
                </a:solidFill>
                <a:effectLst/>
                <a:latin typeface="Söhne"/>
              </a:rPr>
              <a:t>are great for highlighting </a:t>
            </a:r>
            <a:r>
              <a:rPr lang="en-US" b="1" i="0" dirty="0">
                <a:solidFill>
                  <a:srgbClr val="374151"/>
                </a:solidFill>
                <a:effectLst/>
                <a:latin typeface="Söhne"/>
              </a:rPr>
              <a:t>connectivity</a:t>
            </a:r>
            <a:r>
              <a:rPr lang="en-US" b="0" i="0" dirty="0">
                <a:solidFill>
                  <a:srgbClr val="374151"/>
                </a:solidFill>
                <a:effectLst/>
                <a:latin typeface="Söhne"/>
              </a:rPr>
              <a:t>, network properties, or </a:t>
            </a:r>
            <a:r>
              <a:rPr lang="en-US" b="1" i="0" dirty="0">
                <a:solidFill>
                  <a:srgbClr val="374151"/>
                </a:solidFill>
                <a:effectLst/>
                <a:latin typeface="Söhne"/>
              </a:rPr>
              <a:t>dependencies</a:t>
            </a:r>
            <a:r>
              <a:rPr lang="en-US" b="0" i="0" dirty="0">
                <a:solidFill>
                  <a:srgbClr val="374151"/>
                </a:solidFill>
                <a:effectLst/>
                <a:latin typeface="Söhne"/>
              </a:rPr>
              <a:t> between entities.</a:t>
            </a:r>
            <a:endParaRPr lang="en-GB" dirty="0"/>
          </a:p>
        </p:txBody>
      </p:sp>
    </p:spTree>
    <p:extLst>
      <p:ext uri="{BB962C8B-B14F-4D97-AF65-F5344CB8AC3E}">
        <p14:creationId xmlns:p14="http://schemas.microsoft.com/office/powerpoint/2010/main" val="822070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BFCC8-ED74-C470-E84B-746FF1A50FF5}"/>
              </a:ext>
            </a:extLst>
          </p:cNvPr>
          <p:cNvSpPr>
            <a:spLocks noGrp="1"/>
          </p:cNvSpPr>
          <p:nvPr>
            <p:ph type="sldNum" sz="quarter" idx="12"/>
          </p:nvPr>
        </p:nvSpPr>
        <p:spPr/>
        <p:txBody>
          <a:bodyPr/>
          <a:lstStyle/>
          <a:p>
            <a:fld id="{294A09A9-5501-47C1-A89A-A340965A2BE2}" type="slidenum">
              <a:rPr lang="en-US" smtClean="0"/>
              <a:pPr/>
              <a:t>112</a:t>
            </a:fld>
            <a:endParaRPr lang="en-US" dirty="0"/>
          </a:p>
        </p:txBody>
      </p:sp>
      <p:sp>
        <p:nvSpPr>
          <p:cNvPr id="4" name="Title 3">
            <a:extLst>
              <a:ext uri="{FF2B5EF4-FFF2-40B4-BE49-F238E27FC236}">
                <a16:creationId xmlns:a16="http://schemas.microsoft.com/office/drawing/2014/main" id="{20256DCF-A50C-70FD-1D8E-3887627D80EB}"/>
              </a:ext>
            </a:extLst>
          </p:cNvPr>
          <p:cNvSpPr>
            <a:spLocks noGrp="1"/>
          </p:cNvSpPr>
          <p:nvPr>
            <p:ph type="ctrTitle"/>
          </p:nvPr>
        </p:nvSpPr>
        <p:spPr>
          <a:xfrm>
            <a:off x="287282" y="397035"/>
            <a:ext cx="8234417" cy="707865"/>
          </a:xfrm>
        </p:spPr>
        <p:txBody>
          <a:bodyPr/>
          <a:lstStyle/>
          <a:p>
            <a:r>
              <a:rPr lang="en-GB" dirty="0"/>
              <a:t>Origin of graph theory</a:t>
            </a:r>
          </a:p>
        </p:txBody>
      </p:sp>
      <p:pic>
        <p:nvPicPr>
          <p:cNvPr id="8" name="Picture 4">
            <a:extLst>
              <a:ext uri="{FF2B5EF4-FFF2-40B4-BE49-F238E27FC236}">
                <a16:creationId xmlns:a16="http://schemas.microsoft.com/office/drawing/2014/main" id="{AD0FD0EE-448C-7EE3-E22D-E54F98324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717" y="1310719"/>
            <a:ext cx="6546283" cy="300728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Königsberg bridge problem | mathematics | Britannica">
            <a:extLst>
              <a:ext uri="{FF2B5EF4-FFF2-40B4-BE49-F238E27FC236}">
                <a16:creationId xmlns:a16="http://schemas.microsoft.com/office/drawing/2014/main" id="{028DF4A5-AFC7-D1AF-066D-80B1216B7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3" y="1383073"/>
            <a:ext cx="4690139" cy="26440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9596DCB-9557-6D71-08A6-9ACE201D5994}"/>
              </a:ext>
            </a:extLst>
          </p:cNvPr>
          <p:cNvSpPr/>
          <p:nvPr/>
        </p:nvSpPr>
        <p:spPr>
          <a:xfrm>
            <a:off x="647700" y="1310719"/>
            <a:ext cx="1422400" cy="352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3C7F521-7BE3-FCC0-AD5D-2A08C4C43724}"/>
              </a:ext>
            </a:extLst>
          </p:cNvPr>
          <p:cNvSpPr/>
          <p:nvPr/>
        </p:nvSpPr>
        <p:spPr>
          <a:xfrm>
            <a:off x="430708" y="3922991"/>
            <a:ext cx="1422400" cy="352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D542562-067C-B56F-C93B-62227364F2EC}"/>
              </a:ext>
            </a:extLst>
          </p:cNvPr>
          <p:cNvSpPr txBox="1"/>
          <p:nvPr/>
        </p:nvSpPr>
        <p:spPr>
          <a:xfrm>
            <a:off x="1240616" y="4429640"/>
            <a:ext cx="3468192" cy="2031325"/>
          </a:xfrm>
          <a:prstGeom prst="rect">
            <a:avLst/>
          </a:prstGeom>
          <a:noFill/>
        </p:spPr>
        <p:txBody>
          <a:bodyPr wrap="square" rtlCol="0">
            <a:spAutoFit/>
          </a:bodyPr>
          <a:lstStyle/>
          <a:p>
            <a:r>
              <a:rPr lang="en-GB" b="1" dirty="0"/>
              <a:t>Question:</a:t>
            </a:r>
            <a:br>
              <a:rPr lang="en-GB" dirty="0"/>
            </a:br>
            <a:r>
              <a:rPr lang="en-US" b="0" i="0" dirty="0">
                <a:solidFill>
                  <a:srgbClr val="374151"/>
                </a:solidFill>
                <a:effectLst/>
                <a:latin typeface="Söhne"/>
              </a:rPr>
              <a:t>Is it possible to walk through the city, crossing each of its seven bridges exactly once and returning to the starting point.</a:t>
            </a:r>
          </a:p>
          <a:p>
            <a:endParaRPr lang="en-US" dirty="0">
              <a:solidFill>
                <a:srgbClr val="374151"/>
              </a:solidFill>
              <a:latin typeface="Söhne"/>
            </a:endParaRPr>
          </a:p>
          <a:p>
            <a:r>
              <a:rPr lang="en-US" dirty="0">
                <a:solidFill>
                  <a:srgbClr val="374151"/>
                </a:solidFill>
                <a:latin typeface="Söhne"/>
              </a:rPr>
              <a:t>Solved by Euler in the 18</a:t>
            </a:r>
            <a:r>
              <a:rPr lang="en-US" baseline="30000" dirty="0">
                <a:solidFill>
                  <a:srgbClr val="374151"/>
                </a:solidFill>
                <a:latin typeface="Söhne"/>
              </a:rPr>
              <a:t>th</a:t>
            </a:r>
            <a:r>
              <a:rPr lang="en-US" dirty="0">
                <a:solidFill>
                  <a:srgbClr val="374151"/>
                </a:solidFill>
                <a:latin typeface="Söhne"/>
              </a:rPr>
              <a:t> century.</a:t>
            </a:r>
            <a:endParaRPr lang="en-GB" dirty="0"/>
          </a:p>
        </p:txBody>
      </p:sp>
      <p:sp>
        <p:nvSpPr>
          <p:cNvPr id="13" name="TextBox 12">
            <a:extLst>
              <a:ext uri="{FF2B5EF4-FFF2-40B4-BE49-F238E27FC236}">
                <a16:creationId xmlns:a16="http://schemas.microsoft.com/office/drawing/2014/main" id="{E8BC23F3-C244-C5E7-3FE2-998B9B97BB39}"/>
              </a:ext>
            </a:extLst>
          </p:cNvPr>
          <p:cNvSpPr txBox="1"/>
          <p:nvPr/>
        </p:nvSpPr>
        <p:spPr>
          <a:xfrm>
            <a:off x="5755979" y="4523819"/>
            <a:ext cx="3468192" cy="1477328"/>
          </a:xfrm>
          <a:prstGeom prst="rect">
            <a:avLst/>
          </a:prstGeom>
          <a:noFill/>
        </p:spPr>
        <p:txBody>
          <a:bodyPr wrap="square" rtlCol="0">
            <a:spAutoFit/>
          </a:bodyPr>
          <a:lstStyle/>
          <a:p>
            <a:r>
              <a:rPr lang="en-GB" b="1" dirty="0"/>
              <a:t>Solution:</a:t>
            </a:r>
            <a:br>
              <a:rPr lang="en-GB" dirty="0"/>
            </a:br>
            <a:r>
              <a:rPr lang="en-US" b="0" i="0" dirty="0">
                <a:solidFill>
                  <a:srgbClr val="374151"/>
                </a:solidFill>
                <a:effectLst/>
                <a:latin typeface="Söhne"/>
              </a:rPr>
              <a:t>Any continuous path returning to the starting point will visit the edges of all nodes an even number of times.</a:t>
            </a:r>
            <a:endParaRPr lang="en-GB" dirty="0"/>
          </a:p>
        </p:txBody>
      </p:sp>
      <p:sp>
        <p:nvSpPr>
          <p:cNvPr id="14" name="TextBox 13">
            <a:extLst>
              <a:ext uri="{FF2B5EF4-FFF2-40B4-BE49-F238E27FC236}">
                <a16:creationId xmlns:a16="http://schemas.microsoft.com/office/drawing/2014/main" id="{75D35568-F09F-18D8-3415-D494F3F871A8}"/>
              </a:ext>
            </a:extLst>
          </p:cNvPr>
          <p:cNvSpPr txBox="1"/>
          <p:nvPr/>
        </p:nvSpPr>
        <p:spPr>
          <a:xfrm>
            <a:off x="9499600" y="5262483"/>
            <a:ext cx="2565400" cy="923330"/>
          </a:xfrm>
          <a:prstGeom prst="rect">
            <a:avLst/>
          </a:prstGeom>
          <a:noFill/>
        </p:spPr>
        <p:txBody>
          <a:bodyPr wrap="square" rtlCol="0">
            <a:spAutoFit/>
          </a:bodyPr>
          <a:lstStyle/>
          <a:p>
            <a:r>
              <a:rPr lang="en-GB" b="1" dirty="0"/>
              <a:t>See also</a:t>
            </a:r>
            <a:br>
              <a:rPr lang="en-GB" dirty="0"/>
            </a:br>
            <a:r>
              <a:rPr lang="en-GB" dirty="0"/>
              <a:t>https://www.youtube.com/watch?v=nZwSo4vfw6c</a:t>
            </a:r>
          </a:p>
        </p:txBody>
      </p:sp>
    </p:spTree>
    <p:extLst>
      <p:ext uri="{BB962C8B-B14F-4D97-AF65-F5344CB8AC3E}">
        <p14:creationId xmlns:p14="http://schemas.microsoft.com/office/powerpoint/2010/main" val="26689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BFCC8-ED74-C470-E84B-746FF1A50FF5}"/>
              </a:ext>
            </a:extLst>
          </p:cNvPr>
          <p:cNvSpPr>
            <a:spLocks noGrp="1"/>
          </p:cNvSpPr>
          <p:nvPr>
            <p:ph type="sldNum" sz="quarter" idx="12"/>
          </p:nvPr>
        </p:nvSpPr>
        <p:spPr/>
        <p:txBody>
          <a:bodyPr/>
          <a:lstStyle/>
          <a:p>
            <a:fld id="{294A09A9-5501-47C1-A89A-A340965A2BE2}" type="slidenum">
              <a:rPr lang="en-US" smtClean="0"/>
              <a:pPr/>
              <a:t>113</a:t>
            </a:fld>
            <a:endParaRPr lang="en-US" dirty="0"/>
          </a:p>
        </p:txBody>
      </p:sp>
      <p:sp>
        <p:nvSpPr>
          <p:cNvPr id="4" name="Title 3">
            <a:extLst>
              <a:ext uri="{FF2B5EF4-FFF2-40B4-BE49-F238E27FC236}">
                <a16:creationId xmlns:a16="http://schemas.microsoft.com/office/drawing/2014/main" id="{20256DCF-A50C-70FD-1D8E-3887627D80EB}"/>
              </a:ext>
            </a:extLst>
          </p:cNvPr>
          <p:cNvSpPr>
            <a:spLocks noGrp="1"/>
          </p:cNvSpPr>
          <p:nvPr>
            <p:ph type="ctrTitle"/>
          </p:nvPr>
        </p:nvSpPr>
        <p:spPr>
          <a:xfrm>
            <a:off x="287282" y="397035"/>
            <a:ext cx="6411229" cy="707865"/>
          </a:xfrm>
        </p:spPr>
        <p:txBody>
          <a:bodyPr/>
          <a:lstStyle/>
          <a:p>
            <a:r>
              <a:rPr lang="en-GB" dirty="0"/>
              <a:t>Undirected graphs</a:t>
            </a:r>
          </a:p>
        </p:txBody>
      </p:sp>
      <p:sp>
        <p:nvSpPr>
          <p:cNvPr id="5" name="Content Placeholder 4">
            <a:extLst>
              <a:ext uri="{FF2B5EF4-FFF2-40B4-BE49-F238E27FC236}">
                <a16:creationId xmlns:a16="http://schemas.microsoft.com/office/drawing/2014/main" id="{B4E7C711-0648-8ED7-240F-83753CEDC350}"/>
              </a:ext>
            </a:extLst>
          </p:cNvPr>
          <p:cNvSpPr>
            <a:spLocks noGrp="1"/>
          </p:cNvSpPr>
          <p:nvPr>
            <p:ph sz="quarter" idx="13"/>
          </p:nvPr>
        </p:nvSpPr>
        <p:spPr>
          <a:xfrm>
            <a:off x="693738" y="1600200"/>
            <a:ext cx="10745787" cy="4756150"/>
          </a:xfrm>
        </p:spPr>
        <p:txBody>
          <a:bodyPr>
            <a:normAutofit/>
          </a:bodyPr>
          <a:lstStyle/>
          <a:p>
            <a:pPr marL="0" indent="0">
              <a:buNone/>
            </a:pPr>
            <a:r>
              <a:rPr lang="en-GB" b="1" dirty="0"/>
              <a:t>Definition</a:t>
            </a:r>
          </a:p>
          <a:p>
            <a:pPr marL="0" indent="0">
              <a:buNone/>
            </a:pPr>
            <a:r>
              <a:rPr lang="en-GB" dirty="0"/>
              <a:t>Consists of nodes connected by edges; nodes are typically entities (e.g. people/locations/companies/…) and edges connect these edges signifying some connection between 2 entities.</a:t>
            </a:r>
            <a:endParaRPr lang="en-GB" b="1" dirty="0"/>
          </a:p>
          <a:p>
            <a:pPr marL="0" indent="0">
              <a:buNone/>
            </a:pPr>
            <a:r>
              <a:rPr lang="en-GB" b="1" dirty="0"/>
              <a:t>Use cases:</a:t>
            </a:r>
          </a:p>
          <a:p>
            <a:r>
              <a:rPr lang="en-GB" dirty="0"/>
              <a:t>Financial networks (e.g. at a bank, clients </a:t>
            </a:r>
            <a:br>
              <a:rPr lang="en-GB" dirty="0"/>
            </a:br>
            <a:r>
              <a:rPr lang="en-GB" dirty="0"/>
              <a:t>may consist of multiple sub-companies: </a:t>
            </a:r>
            <a:br>
              <a:rPr lang="en-GB" dirty="0"/>
            </a:br>
            <a:r>
              <a:rPr lang="en-GB" dirty="0"/>
              <a:t>Colruyt/Dats 24/</a:t>
            </a:r>
            <a:r>
              <a:rPr lang="en-GB" dirty="0" err="1"/>
              <a:t>OKay</a:t>
            </a:r>
            <a:r>
              <a:rPr lang="en-GB" dirty="0"/>
              <a:t>/…).</a:t>
            </a:r>
          </a:p>
          <a:p>
            <a:r>
              <a:rPr lang="en-GB" dirty="0"/>
              <a:t>Social networks.</a:t>
            </a:r>
          </a:p>
          <a:p>
            <a:r>
              <a:rPr lang="en-GB" dirty="0"/>
              <a:t>Recommender systems.</a:t>
            </a:r>
          </a:p>
        </p:txBody>
      </p:sp>
      <p:pic>
        <p:nvPicPr>
          <p:cNvPr id="9218" name="Picture 2" descr="This Is the Social Graph Explained">
            <a:extLst>
              <a:ext uri="{FF2B5EF4-FFF2-40B4-BE49-F238E27FC236}">
                <a16:creationId xmlns:a16="http://schemas.microsoft.com/office/drawing/2014/main" id="{19489308-11B9-1645-F476-0F834FC7F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101" y="3981346"/>
            <a:ext cx="4279900" cy="28766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84C7A2-E19A-9B75-149A-C888F7561BB5}"/>
              </a:ext>
            </a:extLst>
          </p:cNvPr>
          <p:cNvSpPr txBox="1"/>
          <p:nvPr/>
        </p:nvSpPr>
        <p:spPr>
          <a:xfrm>
            <a:off x="7097486" y="163286"/>
            <a:ext cx="4713514" cy="923330"/>
          </a:xfrm>
          <a:prstGeom prst="rect">
            <a:avLst/>
          </a:prstGeom>
          <a:noFill/>
        </p:spPr>
        <p:txBody>
          <a:bodyPr wrap="square" rtlCol="0">
            <a:spAutoFit/>
          </a:bodyPr>
          <a:lstStyle/>
          <a:p>
            <a:r>
              <a:rPr lang="en-GB" b="1" dirty="0"/>
              <a:t>Remark:</a:t>
            </a:r>
            <a:r>
              <a:rPr lang="en-GB" dirty="0"/>
              <a:t> Use graphs when the relation between </a:t>
            </a:r>
            <a:r>
              <a:rPr lang="en-GB" b="1" dirty="0"/>
              <a:t>entities</a:t>
            </a:r>
            <a:r>
              <a:rPr lang="en-GB" dirty="0"/>
              <a:t> and their </a:t>
            </a:r>
            <a:r>
              <a:rPr lang="en-GB" b="1" dirty="0"/>
              <a:t>connection</a:t>
            </a:r>
            <a:r>
              <a:rPr lang="en-GB" dirty="0"/>
              <a:t> is what you want to emphasize.</a:t>
            </a:r>
          </a:p>
        </p:txBody>
      </p:sp>
    </p:spTree>
    <p:extLst>
      <p:ext uri="{BB962C8B-B14F-4D97-AF65-F5344CB8AC3E}">
        <p14:creationId xmlns:p14="http://schemas.microsoft.com/office/powerpoint/2010/main" val="242141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218"/>
                                        </p:tgtEl>
                                        <p:attrNameLst>
                                          <p:attrName>style.visibility</p:attrName>
                                        </p:attrNameLst>
                                      </p:cBhvr>
                                      <p:to>
                                        <p:strVal val="visible"/>
                                      </p:to>
                                    </p:set>
                                    <p:animEffect transition="in" filter="fade">
                                      <p:cBhvr>
                                        <p:cTn id="19" dur="500"/>
                                        <p:tgtEl>
                                          <p:spTgt spid="92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BFCC8-ED74-C470-E84B-746FF1A50FF5}"/>
              </a:ext>
            </a:extLst>
          </p:cNvPr>
          <p:cNvSpPr>
            <a:spLocks noGrp="1"/>
          </p:cNvSpPr>
          <p:nvPr>
            <p:ph type="sldNum" sz="quarter" idx="12"/>
          </p:nvPr>
        </p:nvSpPr>
        <p:spPr/>
        <p:txBody>
          <a:bodyPr/>
          <a:lstStyle/>
          <a:p>
            <a:fld id="{294A09A9-5501-47C1-A89A-A340965A2BE2}" type="slidenum">
              <a:rPr lang="en-US" smtClean="0"/>
              <a:pPr/>
              <a:t>114</a:t>
            </a:fld>
            <a:endParaRPr lang="en-US" dirty="0"/>
          </a:p>
        </p:txBody>
      </p:sp>
      <p:sp>
        <p:nvSpPr>
          <p:cNvPr id="4" name="Title 3">
            <a:extLst>
              <a:ext uri="{FF2B5EF4-FFF2-40B4-BE49-F238E27FC236}">
                <a16:creationId xmlns:a16="http://schemas.microsoft.com/office/drawing/2014/main" id="{20256DCF-A50C-70FD-1D8E-3887627D80EB}"/>
              </a:ext>
            </a:extLst>
          </p:cNvPr>
          <p:cNvSpPr>
            <a:spLocks noGrp="1"/>
          </p:cNvSpPr>
          <p:nvPr>
            <p:ph type="ctrTitle"/>
          </p:nvPr>
        </p:nvSpPr>
        <p:spPr>
          <a:xfrm>
            <a:off x="287283" y="397035"/>
            <a:ext cx="6443126" cy="707865"/>
          </a:xfrm>
        </p:spPr>
        <p:txBody>
          <a:bodyPr/>
          <a:lstStyle/>
          <a:p>
            <a:r>
              <a:rPr lang="en-GB" dirty="0"/>
              <a:t>Undirected graphs</a:t>
            </a:r>
          </a:p>
        </p:txBody>
      </p:sp>
      <p:sp>
        <p:nvSpPr>
          <p:cNvPr id="5" name="Content Placeholder 4">
            <a:extLst>
              <a:ext uri="{FF2B5EF4-FFF2-40B4-BE49-F238E27FC236}">
                <a16:creationId xmlns:a16="http://schemas.microsoft.com/office/drawing/2014/main" id="{B4E7C711-0648-8ED7-240F-83753CEDC350}"/>
              </a:ext>
            </a:extLst>
          </p:cNvPr>
          <p:cNvSpPr>
            <a:spLocks noGrp="1"/>
          </p:cNvSpPr>
          <p:nvPr>
            <p:ph sz="quarter" idx="13"/>
          </p:nvPr>
        </p:nvSpPr>
        <p:spPr>
          <a:xfrm>
            <a:off x="693738" y="1600199"/>
            <a:ext cx="10745787" cy="5121275"/>
          </a:xfrm>
        </p:spPr>
        <p:txBody>
          <a:bodyPr>
            <a:normAutofit lnSpcReduction="10000"/>
          </a:bodyPr>
          <a:lstStyle/>
          <a:p>
            <a:pPr marL="0" indent="0">
              <a:buNone/>
            </a:pPr>
            <a:r>
              <a:rPr lang="en-GB" b="1" dirty="0"/>
              <a:t>Tips</a:t>
            </a:r>
          </a:p>
          <a:p>
            <a:r>
              <a:rPr lang="en-GB" dirty="0"/>
              <a:t>You can make your graphs </a:t>
            </a:r>
            <a:r>
              <a:rPr lang="en-GB" b="1" dirty="0"/>
              <a:t>interactive</a:t>
            </a:r>
            <a:r>
              <a:rPr lang="en-GB" dirty="0"/>
              <a:t>.</a:t>
            </a:r>
          </a:p>
          <a:p>
            <a:r>
              <a:rPr lang="en-GB" dirty="0"/>
              <a:t>Clearly define the problem &amp; nodes/edges before you start.</a:t>
            </a:r>
          </a:p>
          <a:p>
            <a:r>
              <a:rPr lang="en-GB" dirty="0"/>
              <a:t>You can give edges/nodes additional properties (e.g. strength of connection).</a:t>
            </a:r>
          </a:p>
          <a:p>
            <a:r>
              <a:rPr lang="en-GB" dirty="0"/>
              <a:t>There’s much to learn about graphs, worthwhile exploring:</a:t>
            </a:r>
          </a:p>
          <a:p>
            <a:pPr lvl="1"/>
            <a:r>
              <a:rPr lang="en-GB" dirty="0"/>
              <a:t>Degree of node,</a:t>
            </a:r>
          </a:p>
          <a:p>
            <a:pPr lvl="1"/>
            <a:r>
              <a:rPr lang="en-GB" dirty="0"/>
              <a:t>Connectivity,</a:t>
            </a:r>
          </a:p>
          <a:p>
            <a:pPr lvl="1"/>
            <a:r>
              <a:rPr lang="en-GB" dirty="0"/>
              <a:t>Clustering coefficient,</a:t>
            </a:r>
          </a:p>
          <a:p>
            <a:pPr lvl="1"/>
            <a:r>
              <a:rPr lang="en-GB" dirty="0"/>
              <a:t>…</a:t>
            </a:r>
          </a:p>
          <a:p>
            <a:pPr marL="0" indent="0">
              <a:buNone/>
            </a:pPr>
            <a:r>
              <a:rPr lang="en-GB" dirty="0"/>
              <a:t>These properties may help you better understand the data &amp; solve potential problems.</a:t>
            </a:r>
          </a:p>
        </p:txBody>
      </p:sp>
      <p:sp>
        <p:nvSpPr>
          <p:cNvPr id="2" name="TextBox 1">
            <a:extLst>
              <a:ext uri="{FF2B5EF4-FFF2-40B4-BE49-F238E27FC236}">
                <a16:creationId xmlns:a16="http://schemas.microsoft.com/office/drawing/2014/main" id="{07667500-1285-26BD-CFC8-E3163B5FDAAD}"/>
              </a:ext>
            </a:extLst>
          </p:cNvPr>
          <p:cNvSpPr txBox="1"/>
          <p:nvPr/>
        </p:nvSpPr>
        <p:spPr>
          <a:xfrm>
            <a:off x="4747207" y="4503057"/>
            <a:ext cx="4454742" cy="923330"/>
          </a:xfrm>
          <a:prstGeom prst="rect">
            <a:avLst/>
          </a:prstGeom>
          <a:noFill/>
        </p:spPr>
        <p:txBody>
          <a:bodyPr wrap="square" rtlCol="0">
            <a:spAutoFit/>
          </a:bodyPr>
          <a:lstStyle/>
          <a:p>
            <a:r>
              <a:rPr lang="en-GB" b="1" dirty="0"/>
              <a:t>See e.g. here</a:t>
            </a:r>
            <a:br>
              <a:rPr lang="en-GB" dirty="0"/>
            </a:br>
            <a:r>
              <a:rPr lang="en-GB" dirty="0"/>
              <a:t>https://towardsdatascience.com/create-a-network-graph-in-power-bi-be232991ee06</a:t>
            </a:r>
          </a:p>
        </p:txBody>
      </p:sp>
    </p:spTree>
    <p:extLst>
      <p:ext uri="{BB962C8B-B14F-4D97-AF65-F5344CB8AC3E}">
        <p14:creationId xmlns:p14="http://schemas.microsoft.com/office/powerpoint/2010/main" val="134694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BFCC8-ED74-C470-E84B-746FF1A50FF5}"/>
              </a:ext>
            </a:extLst>
          </p:cNvPr>
          <p:cNvSpPr>
            <a:spLocks noGrp="1"/>
          </p:cNvSpPr>
          <p:nvPr>
            <p:ph type="sldNum" sz="quarter" idx="12"/>
          </p:nvPr>
        </p:nvSpPr>
        <p:spPr/>
        <p:txBody>
          <a:bodyPr/>
          <a:lstStyle/>
          <a:p>
            <a:fld id="{294A09A9-5501-47C1-A89A-A340965A2BE2}" type="slidenum">
              <a:rPr lang="en-US" smtClean="0"/>
              <a:pPr/>
              <a:t>115</a:t>
            </a:fld>
            <a:endParaRPr lang="en-US" dirty="0"/>
          </a:p>
        </p:txBody>
      </p:sp>
      <p:sp>
        <p:nvSpPr>
          <p:cNvPr id="4" name="Title 3">
            <a:extLst>
              <a:ext uri="{FF2B5EF4-FFF2-40B4-BE49-F238E27FC236}">
                <a16:creationId xmlns:a16="http://schemas.microsoft.com/office/drawing/2014/main" id="{20256DCF-A50C-70FD-1D8E-3887627D80EB}"/>
              </a:ext>
            </a:extLst>
          </p:cNvPr>
          <p:cNvSpPr>
            <a:spLocks noGrp="1"/>
          </p:cNvSpPr>
          <p:nvPr>
            <p:ph type="ctrTitle"/>
          </p:nvPr>
        </p:nvSpPr>
        <p:spPr>
          <a:xfrm>
            <a:off x="287282" y="397035"/>
            <a:ext cx="6392917" cy="707865"/>
          </a:xfrm>
        </p:spPr>
        <p:txBody>
          <a:bodyPr/>
          <a:lstStyle/>
          <a:p>
            <a:r>
              <a:rPr lang="en-GB" dirty="0"/>
              <a:t>Undirected graphs</a:t>
            </a:r>
          </a:p>
        </p:txBody>
      </p:sp>
      <p:pic>
        <p:nvPicPr>
          <p:cNvPr id="8" name="Afbeelding 4">
            <a:extLst>
              <a:ext uri="{FF2B5EF4-FFF2-40B4-BE49-F238E27FC236}">
                <a16:creationId xmlns:a16="http://schemas.microsoft.com/office/drawing/2014/main" id="{35599155-C9D0-BBCC-BFF2-07404A6B0BE8}"/>
              </a:ext>
            </a:extLst>
          </p:cNvPr>
          <p:cNvPicPr>
            <a:picLocks noChangeAspect="1"/>
          </p:cNvPicPr>
          <p:nvPr/>
        </p:nvPicPr>
        <p:blipFill>
          <a:blip r:embed="rId2"/>
          <a:stretch>
            <a:fillRect/>
          </a:stretch>
        </p:blipFill>
        <p:spPr>
          <a:xfrm>
            <a:off x="5059524" y="1958051"/>
            <a:ext cx="4163006" cy="4324954"/>
          </a:xfrm>
          <a:prstGeom prst="rect">
            <a:avLst/>
          </a:prstGeom>
        </p:spPr>
      </p:pic>
      <p:sp>
        <p:nvSpPr>
          <p:cNvPr id="9" name="TextBox 8">
            <a:extLst>
              <a:ext uri="{FF2B5EF4-FFF2-40B4-BE49-F238E27FC236}">
                <a16:creationId xmlns:a16="http://schemas.microsoft.com/office/drawing/2014/main" id="{FED9D607-F38C-9166-96CB-46208BB872C3}"/>
              </a:ext>
            </a:extLst>
          </p:cNvPr>
          <p:cNvSpPr txBox="1"/>
          <p:nvPr/>
        </p:nvSpPr>
        <p:spPr>
          <a:xfrm>
            <a:off x="9431282" y="5156021"/>
            <a:ext cx="3002018" cy="1200329"/>
          </a:xfrm>
          <a:prstGeom prst="rect">
            <a:avLst/>
          </a:prstGeom>
          <a:noFill/>
        </p:spPr>
        <p:txBody>
          <a:bodyPr wrap="square" rtlCol="0">
            <a:spAutoFit/>
          </a:bodyPr>
          <a:lstStyle/>
          <a:p>
            <a:r>
              <a:rPr lang="en-GB" b="1" dirty="0"/>
              <a:t>See also:</a:t>
            </a:r>
          </a:p>
          <a:p>
            <a:r>
              <a:rPr lang="en-GB" dirty="0"/>
              <a:t>https://medium.com/code-science/sudoku-solver-graph-coloring-8f1b4df47072</a:t>
            </a:r>
          </a:p>
        </p:txBody>
      </p:sp>
      <p:pic>
        <p:nvPicPr>
          <p:cNvPr id="11" name="Picture 10">
            <a:extLst>
              <a:ext uri="{FF2B5EF4-FFF2-40B4-BE49-F238E27FC236}">
                <a16:creationId xmlns:a16="http://schemas.microsoft.com/office/drawing/2014/main" id="{9EAFB2C2-8D6D-30CF-B985-7E55313B4471}"/>
              </a:ext>
            </a:extLst>
          </p:cNvPr>
          <p:cNvPicPr>
            <a:picLocks noChangeAspect="1"/>
          </p:cNvPicPr>
          <p:nvPr/>
        </p:nvPicPr>
        <p:blipFill>
          <a:blip r:embed="rId3"/>
          <a:stretch>
            <a:fillRect/>
          </a:stretch>
        </p:blipFill>
        <p:spPr>
          <a:xfrm>
            <a:off x="174959" y="2180907"/>
            <a:ext cx="3800512" cy="3879242"/>
          </a:xfrm>
          <a:prstGeom prst="rect">
            <a:avLst/>
          </a:prstGeom>
        </p:spPr>
      </p:pic>
      <p:sp>
        <p:nvSpPr>
          <p:cNvPr id="12" name="Arrow: Right 11">
            <a:extLst>
              <a:ext uri="{FF2B5EF4-FFF2-40B4-BE49-F238E27FC236}">
                <a16:creationId xmlns:a16="http://schemas.microsoft.com/office/drawing/2014/main" id="{01B445D7-A3A2-D418-946D-1FF2938DA538}"/>
              </a:ext>
            </a:extLst>
          </p:cNvPr>
          <p:cNvSpPr/>
          <p:nvPr/>
        </p:nvSpPr>
        <p:spPr>
          <a:xfrm>
            <a:off x="4234742" y="2653585"/>
            <a:ext cx="742016" cy="2514600"/>
          </a:xfrm>
          <a:prstGeom prst="rightArrow">
            <a:avLst>
              <a:gd name="adj1" fmla="val 50000"/>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A44E8E2-FFA3-3446-314C-F989F7D75C27}"/>
              </a:ext>
            </a:extLst>
          </p:cNvPr>
          <p:cNvSpPr txBox="1"/>
          <p:nvPr/>
        </p:nvSpPr>
        <p:spPr>
          <a:xfrm>
            <a:off x="542260" y="1297172"/>
            <a:ext cx="7963787" cy="369332"/>
          </a:xfrm>
          <a:prstGeom prst="rect">
            <a:avLst/>
          </a:prstGeom>
          <a:noFill/>
        </p:spPr>
        <p:txBody>
          <a:bodyPr wrap="square" rtlCol="0">
            <a:spAutoFit/>
          </a:bodyPr>
          <a:lstStyle/>
          <a:p>
            <a:r>
              <a:rPr lang="en-GB" b="1" dirty="0"/>
              <a:t>Personal favourite</a:t>
            </a:r>
            <a:r>
              <a:rPr lang="en-GB" dirty="0"/>
              <a:t>: solving sudokus with graph theory!</a:t>
            </a:r>
          </a:p>
        </p:txBody>
      </p:sp>
    </p:spTree>
    <p:extLst>
      <p:ext uri="{BB962C8B-B14F-4D97-AF65-F5344CB8AC3E}">
        <p14:creationId xmlns:p14="http://schemas.microsoft.com/office/powerpoint/2010/main" val="71871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BFCC8-ED74-C470-E84B-746FF1A50FF5}"/>
              </a:ext>
            </a:extLst>
          </p:cNvPr>
          <p:cNvSpPr>
            <a:spLocks noGrp="1"/>
          </p:cNvSpPr>
          <p:nvPr>
            <p:ph type="sldNum" sz="quarter" idx="12"/>
          </p:nvPr>
        </p:nvSpPr>
        <p:spPr/>
        <p:txBody>
          <a:bodyPr/>
          <a:lstStyle/>
          <a:p>
            <a:fld id="{294A09A9-5501-47C1-A89A-A340965A2BE2}" type="slidenum">
              <a:rPr lang="en-US" smtClean="0"/>
              <a:pPr/>
              <a:t>116</a:t>
            </a:fld>
            <a:endParaRPr lang="en-US" dirty="0"/>
          </a:p>
        </p:txBody>
      </p:sp>
      <p:sp>
        <p:nvSpPr>
          <p:cNvPr id="4" name="Title 3">
            <a:extLst>
              <a:ext uri="{FF2B5EF4-FFF2-40B4-BE49-F238E27FC236}">
                <a16:creationId xmlns:a16="http://schemas.microsoft.com/office/drawing/2014/main" id="{20256DCF-A50C-70FD-1D8E-3887627D80EB}"/>
              </a:ext>
            </a:extLst>
          </p:cNvPr>
          <p:cNvSpPr>
            <a:spLocks noGrp="1"/>
          </p:cNvSpPr>
          <p:nvPr>
            <p:ph type="ctrTitle"/>
          </p:nvPr>
        </p:nvSpPr>
        <p:spPr>
          <a:xfrm>
            <a:off x="287283" y="397035"/>
            <a:ext cx="6192892" cy="707865"/>
          </a:xfrm>
        </p:spPr>
        <p:txBody>
          <a:bodyPr/>
          <a:lstStyle/>
          <a:p>
            <a:r>
              <a:rPr lang="en-GB" dirty="0"/>
              <a:t>Directed graphs</a:t>
            </a:r>
          </a:p>
        </p:txBody>
      </p:sp>
      <p:sp>
        <p:nvSpPr>
          <p:cNvPr id="5" name="Content Placeholder 4">
            <a:extLst>
              <a:ext uri="{FF2B5EF4-FFF2-40B4-BE49-F238E27FC236}">
                <a16:creationId xmlns:a16="http://schemas.microsoft.com/office/drawing/2014/main" id="{B4E7C711-0648-8ED7-240F-83753CEDC350}"/>
              </a:ext>
            </a:extLst>
          </p:cNvPr>
          <p:cNvSpPr>
            <a:spLocks noGrp="1"/>
          </p:cNvSpPr>
          <p:nvPr>
            <p:ph sz="quarter" idx="13"/>
          </p:nvPr>
        </p:nvSpPr>
        <p:spPr>
          <a:xfrm>
            <a:off x="693738" y="1600200"/>
            <a:ext cx="10745787" cy="4378325"/>
          </a:xfrm>
        </p:spPr>
        <p:txBody>
          <a:bodyPr>
            <a:normAutofit/>
          </a:bodyPr>
          <a:lstStyle/>
          <a:p>
            <a:pPr marL="0" indent="0">
              <a:buNone/>
            </a:pPr>
            <a:r>
              <a:rPr lang="en-GB" b="1" dirty="0"/>
              <a:t>Use cases:</a:t>
            </a:r>
          </a:p>
          <a:p>
            <a:r>
              <a:rPr lang="en-GB" dirty="0"/>
              <a:t>Routing problems (road networks).</a:t>
            </a:r>
          </a:p>
          <a:p>
            <a:r>
              <a:rPr lang="en-GB" dirty="0"/>
              <a:t>Website link structure.</a:t>
            </a:r>
            <a:br>
              <a:rPr lang="en-GB" dirty="0"/>
            </a:br>
            <a:r>
              <a:rPr lang="en-GB" dirty="0">
                <a:sym typeface="Wingdings" panose="05000000000000000000" pitchFamily="2" charset="2"/>
              </a:rPr>
              <a:t> </a:t>
            </a:r>
            <a:r>
              <a:rPr lang="en-US" dirty="0">
                <a:hlinkClick r:id="rId2"/>
              </a:rPr>
              <a:t>(192) Page Rank - Intro to Computer Science - YouTube</a:t>
            </a:r>
            <a:endParaRPr lang="en-GB" dirty="0"/>
          </a:p>
          <a:p>
            <a:r>
              <a:rPr lang="en-GB" dirty="0"/>
              <a:t>Energy network structure.</a:t>
            </a:r>
          </a:p>
          <a:p>
            <a:r>
              <a:rPr lang="en-GB" dirty="0"/>
              <a:t>Airline scheduling.</a:t>
            </a:r>
          </a:p>
          <a:p>
            <a:r>
              <a:rPr lang="en-GB" dirty="0"/>
              <a:t>…</a:t>
            </a:r>
          </a:p>
        </p:txBody>
      </p:sp>
      <p:pic>
        <p:nvPicPr>
          <p:cNvPr id="10242" name="Picture 2" descr="image">
            <a:extLst>
              <a:ext uri="{FF2B5EF4-FFF2-40B4-BE49-F238E27FC236}">
                <a16:creationId xmlns:a16="http://schemas.microsoft.com/office/drawing/2014/main" id="{1FEC1863-D09E-6730-5E2E-7BC12169F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5586" y="3839851"/>
            <a:ext cx="2672177" cy="26990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ndiGo Airlines continues its international expansion | World Airline News">
            <a:extLst>
              <a:ext uri="{FF2B5EF4-FFF2-40B4-BE49-F238E27FC236}">
                <a16:creationId xmlns:a16="http://schemas.microsoft.com/office/drawing/2014/main" id="{58F01FD2-393B-57F8-4BFC-FA1017826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193" y="3621579"/>
            <a:ext cx="3568116" cy="28393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isualizing network infrastructure with ReGraph and MemGraph">
            <a:extLst>
              <a:ext uri="{FF2B5EF4-FFF2-40B4-BE49-F238E27FC236}">
                <a16:creationId xmlns:a16="http://schemas.microsoft.com/office/drawing/2014/main" id="{59E60BB0-A7D7-F854-0208-D9E79C2C4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9948" y="344964"/>
            <a:ext cx="3421483" cy="251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09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100"/>
                                        </p:tgtEl>
                                        <p:attrNameLst>
                                          <p:attrName>style.visibility</p:attrName>
                                        </p:attrNameLst>
                                      </p:cBhvr>
                                      <p:to>
                                        <p:strVal val="visible"/>
                                      </p:to>
                                    </p:set>
                                    <p:animEffect transition="in" filter="fade">
                                      <p:cBhvr>
                                        <p:cTn id="23" dur="500"/>
                                        <p:tgtEl>
                                          <p:spTgt spid="410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098"/>
                                        </p:tgtEl>
                                        <p:attrNameLst>
                                          <p:attrName>style.visibility</p:attrName>
                                        </p:attrNameLst>
                                      </p:cBhvr>
                                      <p:to>
                                        <p:strVal val="visible"/>
                                      </p:to>
                                    </p:set>
                                    <p:animEffect transition="in" filter="fade">
                                      <p:cBhvr>
                                        <p:cTn id="31" dur="500"/>
                                        <p:tgtEl>
                                          <p:spTgt spid="409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826D7B-2300-6BC6-9226-7867E9DCF8DE}"/>
              </a:ext>
            </a:extLst>
          </p:cNvPr>
          <p:cNvSpPr>
            <a:spLocks noGrp="1"/>
          </p:cNvSpPr>
          <p:nvPr>
            <p:ph type="sldNum" sz="quarter" idx="12"/>
          </p:nvPr>
        </p:nvSpPr>
        <p:spPr/>
        <p:txBody>
          <a:bodyPr/>
          <a:lstStyle/>
          <a:p>
            <a:fld id="{294A09A9-5501-47C1-A89A-A340965A2BE2}" type="slidenum">
              <a:rPr lang="en-US" smtClean="0"/>
              <a:pPr/>
              <a:t>117</a:t>
            </a:fld>
            <a:endParaRPr lang="en-US" dirty="0"/>
          </a:p>
        </p:txBody>
      </p:sp>
      <p:sp>
        <p:nvSpPr>
          <p:cNvPr id="4" name="Title 3">
            <a:extLst>
              <a:ext uri="{FF2B5EF4-FFF2-40B4-BE49-F238E27FC236}">
                <a16:creationId xmlns:a16="http://schemas.microsoft.com/office/drawing/2014/main" id="{8BC0ACC6-796A-87B9-2386-8C2BC779C8A0}"/>
              </a:ext>
            </a:extLst>
          </p:cNvPr>
          <p:cNvSpPr>
            <a:spLocks noGrp="1"/>
          </p:cNvSpPr>
          <p:nvPr>
            <p:ph type="ctrTitle"/>
          </p:nvPr>
        </p:nvSpPr>
        <p:spPr>
          <a:xfrm>
            <a:off x="693683" y="193835"/>
            <a:ext cx="6192892" cy="1198179"/>
          </a:xfrm>
        </p:spPr>
        <p:txBody>
          <a:bodyPr/>
          <a:lstStyle/>
          <a:p>
            <a:r>
              <a:rPr lang="en-GB" dirty="0"/>
              <a:t>Exercise #3</a:t>
            </a:r>
          </a:p>
        </p:txBody>
      </p:sp>
      <p:sp>
        <p:nvSpPr>
          <p:cNvPr id="5" name="Content Placeholder 4">
            <a:extLst>
              <a:ext uri="{FF2B5EF4-FFF2-40B4-BE49-F238E27FC236}">
                <a16:creationId xmlns:a16="http://schemas.microsoft.com/office/drawing/2014/main" id="{D89FEBCC-54C9-2419-44DB-1E8C15DA16C4}"/>
              </a:ext>
            </a:extLst>
          </p:cNvPr>
          <p:cNvSpPr>
            <a:spLocks noGrp="1"/>
          </p:cNvSpPr>
          <p:nvPr>
            <p:ph sz="quarter" idx="13"/>
          </p:nvPr>
        </p:nvSpPr>
        <p:spPr>
          <a:xfrm>
            <a:off x="693738" y="1803400"/>
            <a:ext cx="6672262" cy="4175125"/>
          </a:xfrm>
        </p:spPr>
        <p:txBody>
          <a:bodyPr>
            <a:normAutofit lnSpcReduction="10000"/>
          </a:bodyPr>
          <a:lstStyle/>
          <a:p>
            <a:pPr marL="0" indent="0">
              <a:buNone/>
            </a:pPr>
            <a:r>
              <a:rPr lang="en-GB" sz="3600" b="1" dirty="0"/>
              <a:t>Problem:</a:t>
            </a:r>
          </a:p>
          <a:p>
            <a:r>
              <a:rPr lang="en-GB" dirty="0"/>
              <a:t>Customer satisfaction in a call </a:t>
            </a:r>
            <a:r>
              <a:rPr lang="en-GB" dirty="0" err="1"/>
              <a:t>center</a:t>
            </a:r>
            <a:endParaRPr lang="en-GB" dirty="0"/>
          </a:p>
          <a:p>
            <a:pPr marL="0" indent="0">
              <a:buNone/>
            </a:pPr>
            <a:r>
              <a:rPr lang="en-GB" b="1" dirty="0"/>
              <a:t>Questions:</a:t>
            </a:r>
          </a:p>
          <a:p>
            <a:r>
              <a:rPr lang="en-GB" dirty="0"/>
              <a:t>What are the most important factors for customer satisfaction?</a:t>
            </a:r>
          </a:p>
          <a:p>
            <a:r>
              <a:rPr lang="en-GB" dirty="0"/>
              <a:t>Can we improve customer satisfaction after a bad call </a:t>
            </a:r>
            <a:r>
              <a:rPr lang="en-GB" dirty="0" err="1"/>
              <a:t>center</a:t>
            </a:r>
            <a:r>
              <a:rPr lang="en-GB" dirty="0"/>
              <a:t> experience?</a:t>
            </a:r>
          </a:p>
          <a:p>
            <a:r>
              <a:rPr lang="en-US" dirty="0"/>
              <a:t>Which are the main drivers that influenced our satisfaction score last year?</a:t>
            </a:r>
          </a:p>
          <a:p>
            <a:endParaRPr lang="en-GB" dirty="0"/>
          </a:p>
        </p:txBody>
      </p:sp>
      <p:sp>
        <p:nvSpPr>
          <p:cNvPr id="6" name="Rectangle 5">
            <a:extLst>
              <a:ext uri="{FF2B5EF4-FFF2-40B4-BE49-F238E27FC236}">
                <a16:creationId xmlns:a16="http://schemas.microsoft.com/office/drawing/2014/main" id="{0D94B65E-0F55-0D92-EBD6-308BB791BC65}"/>
              </a:ext>
            </a:extLst>
          </p:cNvPr>
          <p:cNvSpPr/>
          <p:nvPr/>
        </p:nvSpPr>
        <p:spPr>
          <a:xfrm>
            <a:off x="8534695" y="0"/>
            <a:ext cx="3225800" cy="66641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8D834C4-DCC3-8BD7-4961-E3EFB33E5791}"/>
              </a:ext>
            </a:extLst>
          </p:cNvPr>
          <p:cNvSpPr txBox="1"/>
          <p:nvPr/>
        </p:nvSpPr>
        <p:spPr>
          <a:xfrm>
            <a:off x="7867125" y="1886552"/>
            <a:ext cx="4307156" cy="3416320"/>
          </a:xfrm>
          <a:prstGeom prst="rect">
            <a:avLst/>
          </a:prstGeom>
          <a:noFill/>
        </p:spPr>
        <p:txBody>
          <a:bodyPr wrap="square" rtlCol="0">
            <a:spAutoFit/>
          </a:bodyPr>
          <a:lstStyle/>
          <a:p>
            <a:r>
              <a:rPr lang="en-GB" b="1" dirty="0"/>
              <a:t>Available data:</a:t>
            </a:r>
          </a:p>
          <a:p>
            <a:endParaRPr lang="en-GB" dirty="0"/>
          </a:p>
          <a:p>
            <a:r>
              <a:rPr lang="en-GB" b="1" dirty="0"/>
              <a:t>Customers:</a:t>
            </a:r>
          </a:p>
          <a:p>
            <a:pPr marL="285750" indent="-285750">
              <a:buFont typeface="Arial" panose="020B0604020202020204" pitchFamily="34" charset="0"/>
              <a:buChar char="•"/>
            </a:pPr>
            <a:r>
              <a:rPr lang="en-GB" dirty="0"/>
              <a:t>Satisfaction score history.</a:t>
            </a:r>
          </a:p>
          <a:p>
            <a:pPr marL="285750" indent="-285750">
              <a:buFont typeface="Arial" panose="020B0604020202020204" pitchFamily="34" charset="0"/>
              <a:buChar char="•"/>
            </a:pPr>
            <a:r>
              <a:rPr lang="en-GB" dirty="0"/>
              <a:t>Survey results.</a:t>
            </a:r>
          </a:p>
          <a:p>
            <a:pPr marL="285750" indent="-285750">
              <a:buFont typeface="Arial" panose="020B0604020202020204" pitchFamily="34" charset="0"/>
              <a:buChar char="•"/>
            </a:pPr>
            <a:r>
              <a:rPr lang="en-GB" dirty="0"/>
              <a:t>Location.</a:t>
            </a:r>
          </a:p>
          <a:p>
            <a:pPr marL="285750" indent="-285750">
              <a:buFont typeface="Arial" panose="020B0604020202020204" pitchFamily="34" charset="0"/>
              <a:buChar char="•"/>
            </a:pPr>
            <a:r>
              <a:rPr lang="en-GB" dirty="0"/>
              <a:t>Transaction information.</a:t>
            </a:r>
          </a:p>
          <a:p>
            <a:pPr marL="285750" indent="-285750">
              <a:buFont typeface="Arial" panose="020B0604020202020204" pitchFamily="34" charset="0"/>
              <a:buChar char="•"/>
            </a:pPr>
            <a:r>
              <a:rPr lang="en-GB" dirty="0"/>
              <a:t>Call </a:t>
            </a:r>
            <a:r>
              <a:rPr lang="en-GB" dirty="0" err="1"/>
              <a:t>center</a:t>
            </a:r>
            <a:r>
              <a:rPr lang="en-GB" dirty="0"/>
              <a:t> history (with optionally information on bad experiences).</a:t>
            </a:r>
          </a:p>
          <a:p>
            <a:pPr marL="285750" indent="-285750">
              <a:buFont typeface="Arial" panose="020B0604020202020204" pitchFamily="34" charset="0"/>
              <a:buChar char="•"/>
            </a:pPr>
            <a:r>
              <a:rPr lang="en-GB" dirty="0"/>
              <a:t>Sales channel id.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BEBB78BD-8AF4-A5AE-0AAB-F042FD22055E}"/>
              </a:ext>
            </a:extLst>
          </p:cNvPr>
          <p:cNvSpPr txBox="1"/>
          <p:nvPr/>
        </p:nvSpPr>
        <p:spPr>
          <a:xfrm>
            <a:off x="7570381" y="193835"/>
            <a:ext cx="4093535" cy="646331"/>
          </a:xfrm>
          <a:prstGeom prst="rect">
            <a:avLst/>
          </a:prstGeom>
          <a:noFill/>
        </p:spPr>
        <p:txBody>
          <a:bodyPr wrap="square" rtlCol="0">
            <a:spAutoFit/>
          </a:bodyPr>
          <a:lstStyle/>
          <a:p>
            <a:r>
              <a:rPr lang="en-GB" b="1" dirty="0"/>
              <a:t>Note:</a:t>
            </a:r>
            <a:r>
              <a:rPr lang="en-GB" dirty="0"/>
              <a:t> This is an actual case but somewhat altered for educational purposes!</a:t>
            </a:r>
          </a:p>
        </p:txBody>
      </p:sp>
    </p:spTree>
    <p:extLst>
      <p:ext uri="{BB962C8B-B14F-4D97-AF65-F5344CB8AC3E}">
        <p14:creationId xmlns:p14="http://schemas.microsoft.com/office/powerpoint/2010/main" val="1523966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b="1" i="0" dirty="0">
                <a:effectLst/>
                <a:latin typeface="Söhne"/>
              </a:rPr>
              <a:t>Flow and Process</a:t>
            </a:r>
            <a:endParaRPr lang="en-US" dirty="0"/>
          </a:p>
        </p:txBody>
      </p:sp>
    </p:spTree>
    <p:extLst>
      <p:ext uri="{BB962C8B-B14F-4D97-AF65-F5344CB8AC3E}">
        <p14:creationId xmlns:p14="http://schemas.microsoft.com/office/powerpoint/2010/main" val="3917341790"/>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119</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b="1" i="0" dirty="0">
                <a:solidFill>
                  <a:srgbClr val="374151"/>
                </a:solidFill>
                <a:effectLst/>
                <a:latin typeface="Söhne"/>
              </a:rPr>
              <a:t>Sankey Diagram</a:t>
            </a:r>
          </a:p>
          <a:p>
            <a:r>
              <a:rPr lang="en-US" b="0" i="0" dirty="0">
                <a:solidFill>
                  <a:srgbClr val="374151"/>
                </a:solidFill>
                <a:effectLst/>
                <a:latin typeface="Söhne"/>
              </a:rPr>
              <a:t>Funnel Chart</a:t>
            </a:r>
          </a:p>
          <a:p>
            <a:r>
              <a:rPr lang="en-US" dirty="0">
                <a:solidFill>
                  <a:srgbClr val="374151"/>
                </a:solidFill>
                <a:latin typeface="Söhne"/>
              </a:rPr>
              <a:t>Waterfall chart</a:t>
            </a:r>
            <a:endParaRPr lang="en-US" b="1"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Flowchart</a:t>
            </a:r>
          </a:p>
          <a:p>
            <a:pPr algn="l">
              <a:buFont typeface="Arial" panose="020B0604020202020204" pitchFamily="34" charset="0"/>
              <a:buChar char="•"/>
            </a:pPr>
            <a:r>
              <a:rPr lang="en-US" b="0" i="0" dirty="0">
                <a:solidFill>
                  <a:srgbClr val="374151"/>
                </a:solidFill>
                <a:effectLst/>
                <a:latin typeface="Söhne"/>
              </a:rPr>
              <a:t>Swimlane Diagram</a:t>
            </a:r>
          </a:p>
        </p:txBody>
      </p:sp>
    </p:spTree>
    <p:extLst>
      <p:ext uri="{BB962C8B-B14F-4D97-AF65-F5344CB8AC3E}">
        <p14:creationId xmlns:p14="http://schemas.microsoft.com/office/powerpoint/2010/main" val="192994425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13D6DE4-CCB7-275D-67ED-67321922EDBE}"/>
              </a:ext>
            </a:extLst>
          </p:cNvPr>
          <p:cNvSpPr/>
          <p:nvPr/>
        </p:nvSpPr>
        <p:spPr>
          <a:xfrm>
            <a:off x="246580" y="2496406"/>
            <a:ext cx="2424702" cy="1158411"/>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Structured data</a:t>
            </a:r>
          </a:p>
        </p:txBody>
      </p:sp>
      <p:sp>
        <p:nvSpPr>
          <p:cNvPr id="6" name="Rectangle: Rounded Corners 5">
            <a:extLst>
              <a:ext uri="{FF2B5EF4-FFF2-40B4-BE49-F238E27FC236}">
                <a16:creationId xmlns:a16="http://schemas.microsoft.com/office/drawing/2014/main" id="{E92320CC-440E-D9AE-4BED-5F45FCA3879B}"/>
              </a:ext>
            </a:extLst>
          </p:cNvPr>
          <p:cNvSpPr/>
          <p:nvPr/>
        </p:nvSpPr>
        <p:spPr>
          <a:xfrm>
            <a:off x="3284306" y="4220967"/>
            <a:ext cx="2424702" cy="115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Categorical data</a:t>
            </a:r>
          </a:p>
        </p:txBody>
      </p:sp>
      <p:sp>
        <p:nvSpPr>
          <p:cNvPr id="7" name="Rectangle: Rounded Corners 6">
            <a:extLst>
              <a:ext uri="{FF2B5EF4-FFF2-40B4-BE49-F238E27FC236}">
                <a16:creationId xmlns:a16="http://schemas.microsoft.com/office/drawing/2014/main" id="{B9EC9AE9-8910-80D3-BE2A-DFEAC2DE4E10}"/>
              </a:ext>
            </a:extLst>
          </p:cNvPr>
          <p:cNvSpPr/>
          <p:nvPr/>
        </p:nvSpPr>
        <p:spPr>
          <a:xfrm>
            <a:off x="3284306" y="765318"/>
            <a:ext cx="2424702" cy="1158411"/>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Numerical data</a:t>
            </a:r>
          </a:p>
        </p:txBody>
      </p:sp>
      <p:sp>
        <p:nvSpPr>
          <p:cNvPr id="8" name="Rectangle: Rounded Corners 7">
            <a:extLst>
              <a:ext uri="{FF2B5EF4-FFF2-40B4-BE49-F238E27FC236}">
                <a16:creationId xmlns:a16="http://schemas.microsoft.com/office/drawing/2014/main" id="{67FE8DA1-1F4B-988C-EB29-593D0DE12A75}"/>
              </a:ext>
            </a:extLst>
          </p:cNvPr>
          <p:cNvSpPr/>
          <p:nvPr/>
        </p:nvSpPr>
        <p:spPr>
          <a:xfrm>
            <a:off x="7135403" y="281637"/>
            <a:ext cx="2424702" cy="719283"/>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Continuous data</a:t>
            </a:r>
          </a:p>
        </p:txBody>
      </p:sp>
      <p:sp>
        <p:nvSpPr>
          <p:cNvPr id="9" name="Rectangle: Rounded Corners 8">
            <a:extLst>
              <a:ext uri="{FF2B5EF4-FFF2-40B4-BE49-F238E27FC236}">
                <a16:creationId xmlns:a16="http://schemas.microsoft.com/office/drawing/2014/main" id="{D32A5562-181C-C183-918C-F25031105F6E}"/>
              </a:ext>
            </a:extLst>
          </p:cNvPr>
          <p:cNvSpPr/>
          <p:nvPr/>
        </p:nvSpPr>
        <p:spPr>
          <a:xfrm>
            <a:off x="7135403" y="1668809"/>
            <a:ext cx="2424702" cy="719283"/>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Discrete data</a:t>
            </a:r>
          </a:p>
        </p:txBody>
      </p:sp>
      <p:sp>
        <p:nvSpPr>
          <p:cNvPr id="10" name="Rectangle: Rounded Corners 9">
            <a:extLst>
              <a:ext uri="{FF2B5EF4-FFF2-40B4-BE49-F238E27FC236}">
                <a16:creationId xmlns:a16="http://schemas.microsoft.com/office/drawing/2014/main" id="{32F69C7E-FE8A-DF81-49B6-DDF80507813F}"/>
              </a:ext>
            </a:extLst>
          </p:cNvPr>
          <p:cNvSpPr/>
          <p:nvPr/>
        </p:nvSpPr>
        <p:spPr>
          <a:xfrm>
            <a:off x="7135403" y="4443153"/>
            <a:ext cx="2424702" cy="719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Ordinal</a:t>
            </a:r>
          </a:p>
        </p:txBody>
      </p:sp>
      <p:sp>
        <p:nvSpPr>
          <p:cNvPr id="11" name="Rectangle: Rounded Corners 10">
            <a:extLst>
              <a:ext uri="{FF2B5EF4-FFF2-40B4-BE49-F238E27FC236}">
                <a16:creationId xmlns:a16="http://schemas.microsoft.com/office/drawing/2014/main" id="{6E966BB8-9358-15F4-A248-680B31FFEBFC}"/>
              </a:ext>
            </a:extLst>
          </p:cNvPr>
          <p:cNvSpPr/>
          <p:nvPr/>
        </p:nvSpPr>
        <p:spPr>
          <a:xfrm>
            <a:off x="7135403" y="5830324"/>
            <a:ext cx="2424702" cy="719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Non-ordinal</a:t>
            </a:r>
          </a:p>
        </p:txBody>
      </p:sp>
      <p:sp>
        <p:nvSpPr>
          <p:cNvPr id="12" name="Rectangle: Rounded Corners 11">
            <a:extLst>
              <a:ext uri="{FF2B5EF4-FFF2-40B4-BE49-F238E27FC236}">
                <a16:creationId xmlns:a16="http://schemas.microsoft.com/office/drawing/2014/main" id="{32E2178A-8CBB-0685-3977-2938B9824C33}"/>
              </a:ext>
            </a:extLst>
          </p:cNvPr>
          <p:cNvSpPr/>
          <p:nvPr/>
        </p:nvSpPr>
        <p:spPr>
          <a:xfrm>
            <a:off x="7135403" y="3055981"/>
            <a:ext cx="2424702" cy="719283"/>
          </a:xfrm>
          <a:prstGeom prst="roundRect">
            <a:avLst/>
          </a:prstGeom>
          <a:solidFill>
            <a:srgbClr val="632423"/>
          </a:solidFill>
          <a:ln>
            <a:solidFill>
              <a:srgbClr val="632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Binary</a:t>
            </a:r>
          </a:p>
        </p:txBody>
      </p:sp>
      <p:cxnSp>
        <p:nvCxnSpPr>
          <p:cNvPr id="14" name="Connector: Elbow 13">
            <a:extLst>
              <a:ext uri="{FF2B5EF4-FFF2-40B4-BE49-F238E27FC236}">
                <a16:creationId xmlns:a16="http://schemas.microsoft.com/office/drawing/2014/main" id="{8EADE588-C53D-6C51-C12C-170B601CA069}"/>
              </a:ext>
            </a:extLst>
          </p:cNvPr>
          <p:cNvCxnSpPr>
            <a:stCxn id="5" idx="3"/>
            <a:endCxn id="7" idx="1"/>
          </p:cNvCxnSpPr>
          <p:nvPr/>
        </p:nvCxnSpPr>
        <p:spPr>
          <a:xfrm flipV="1">
            <a:off x="2671282" y="1344524"/>
            <a:ext cx="613024" cy="1731088"/>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1292B0B-34B0-0568-D174-0D323D03D273}"/>
              </a:ext>
            </a:extLst>
          </p:cNvPr>
          <p:cNvCxnSpPr>
            <a:cxnSpLocks/>
            <a:stCxn id="5" idx="3"/>
            <a:endCxn id="6" idx="1"/>
          </p:cNvCxnSpPr>
          <p:nvPr/>
        </p:nvCxnSpPr>
        <p:spPr>
          <a:xfrm>
            <a:off x="2671282" y="3075612"/>
            <a:ext cx="613024" cy="172456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A817B86-E6C8-983A-9728-60A08053CBCB}"/>
              </a:ext>
            </a:extLst>
          </p:cNvPr>
          <p:cNvCxnSpPr>
            <a:cxnSpLocks/>
            <a:stCxn id="7" idx="3"/>
            <a:endCxn id="8" idx="1"/>
          </p:cNvCxnSpPr>
          <p:nvPr/>
        </p:nvCxnSpPr>
        <p:spPr>
          <a:xfrm flipV="1">
            <a:off x="5709008" y="641279"/>
            <a:ext cx="1426395" cy="703245"/>
          </a:xfrm>
          <a:prstGeom prst="bentConnector3">
            <a:avLst>
              <a:gd name="adj1" fmla="val 50000"/>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B2EDF8F-A4D3-693F-9A77-2D6EBF9E5877}"/>
              </a:ext>
            </a:extLst>
          </p:cNvPr>
          <p:cNvCxnSpPr>
            <a:cxnSpLocks/>
            <a:stCxn id="7" idx="3"/>
            <a:endCxn id="9" idx="1"/>
          </p:cNvCxnSpPr>
          <p:nvPr/>
        </p:nvCxnSpPr>
        <p:spPr>
          <a:xfrm>
            <a:off x="5709008" y="1344524"/>
            <a:ext cx="1426395" cy="683927"/>
          </a:xfrm>
          <a:prstGeom prst="bentConnector3">
            <a:avLst>
              <a:gd name="adj1" fmla="val 50000"/>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3D8B68E-24FE-4150-C7B5-B5C67B10736F}"/>
              </a:ext>
            </a:extLst>
          </p:cNvPr>
          <p:cNvCxnSpPr>
            <a:cxnSpLocks/>
            <a:stCxn id="6" idx="3"/>
            <a:endCxn id="12" idx="1"/>
          </p:cNvCxnSpPr>
          <p:nvPr/>
        </p:nvCxnSpPr>
        <p:spPr>
          <a:xfrm flipV="1">
            <a:off x="5709008" y="3415623"/>
            <a:ext cx="1426395" cy="1384550"/>
          </a:xfrm>
          <a:prstGeom prst="bentConnector3">
            <a:avLst>
              <a:gd name="adj1" fmla="val 50000"/>
            </a:avLst>
          </a:prstGeom>
          <a:ln w="38100">
            <a:solidFill>
              <a:srgbClr val="63242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470B2FD-8AF2-E6BB-B5A5-255B4C57F7BC}"/>
              </a:ext>
            </a:extLst>
          </p:cNvPr>
          <p:cNvCxnSpPr>
            <a:cxnSpLocks/>
            <a:stCxn id="6" idx="3"/>
            <a:endCxn id="10" idx="1"/>
          </p:cNvCxnSpPr>
          <p:nvPr/>
        </p:nvCxnSpPr>
        <p:spPr>
          <a:xfrm>
            <a:off x="5709008" y="4800173"/>
            <a:ext cx="1426395" cy="26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A999C31-AF80-40CE-4C5C-4BB4D2969106}"/>
              </a:ext>
            </a:extLst>
          </p:cNvPr>
          <p:cNvCxnSpPr>
            <a:cxnSpLocks/>
            <a:stCxn id="6" idx="3"/>
            <a:endCxn id="11" idx="1"/>
          </p:cNvCxnSpPr>
          <p:nvPr/>
        </p:nvCxnSpPr>
        <p:spPr>
          <a:xfrm>
            <a:off x="5709008" y="4800173"/>
            <a:ext cx="1426395" cy="138979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2E2487F-66C2-D006-6969-F186BF2B7B5A}"/>
              </a:ext>
            </a:extLst>
          </p:cNvPr>
          <p:cNvSpPr txBox="1"/>
          <p:nvPr/>
        </p:nvSpPr>
        <p:spPr>
          <a:xfrm>
            <a:off x="9734763" y="449452"/>
            <a:ext cx="2424702" cy="369332"/>
          </a:xfrm>
          <a:prstGeom prst="rect">
            <a:avLst/>
          </a:prstGeom>
          <a:noFill/>
        </p:spPr>
        <p:txBody>
          <a:bodyPr wrap="square" rtlCol="0">
            <a:spAutoFit/>
          </a:bodyPr>
          <a:lstStyle/>
          <a:p>
            <a:r>
              <a:rPr lang="en-GB" b="1" dirty="0"/>
              <a:t>Total kWh</a:t>
            </a:r>
          </a:p>
        </p:txBody>
      </p:sp>
      <p:sp>
        <p:nvSpPr>
          <p:cNvPr id="3" name="TextBox 2">
            <a:extLst>
              <a:ext uri="{FF2B5EF4-FFF2-40B4-BE49-F238E27FC236}">
                <a16:creationId xmlns:a16="http://schemas.microsoft.com/office/drawing/2014/main" id="{947D49ED-249D-05EE-F8CC-C4319C39DFBB}"/>
              </a:ext>
            </a:extLst>
          </p:cNvPr>
          <p:cNvSpPr txBox="1"/>
          <p:nvPr/>
        </p:nvSpPr>
        <p:spPr>
          <a:xfrm>
            <a:off x="9734763" y="1711282"/>
            <a:ext cx="2424702" cy="646331"/>
          </a:xfrm>
          <a:prstGeom prst="rect">
            <a:avLst/>
          </a:prstGeom>
          <a:noFill/>
        </p:spPr>
        <p:txBody>
          <a:bodyPr wrap="square" rtlCol="0">
            <a:spAutoFit/>
          </a:bodyPr>
          <a:lstStyle/>
          <a:p>
            <a:r>
              <a:rPr lang="en-GB" b="1" dirty="0"/>
              <a:t>Total number of turbines</a:t>
            </a:r>
          </a:p>
        </p:txBody>
      </p:sp>
      <p:sp>
        <p:nvSpPr>
          <p:cNvPr id="4" name="TextBox 3">
            <a:extLst>
              <a:ext uri="{FF2B5EF4-FFF2-40B4-BE49-F238E27FC236}">
                <a16:creationId xmlns:a16="http://schemas.microsoft.com/office/drawing/2014/main" id="{63953BD0-0D7E-3CBC-7959-B66577157587}"/>
              </a:ext>
            </a:extLst>
          </p:cNvPr>
          <p:cNvSpPr txBox="1"/>
          <p:nvPr/>
        </p:nvSpPr>
        <p:spPr>
          <a:xfrm>
            <a:off x="9734763" y="3230956"/>
            <a:ext cx="2424702" cy="369332"/>
          </a:xfrm>
          <a:prstGeom prst="rect">
            <a:avLst/>
          </a:prstGeom>
          <a:noFill/>
        </p:spPr>
        <p:txBody>
          <a:bodyPr wrap="square" rtlCol="0">
            <a:spAutoFit/>
          </a:bodyPr>
          <a:lstStyle/>
          <a:p>
            <a:r>
              <a:rPr lang="en-GB" b="1" dirty="0"/>
              <a:t>Is a client or not</a:t>
            </a:r>
          </a:p>
        </p:txBody>
      </p:sp>
      <p:sp>
        <p:nvSpPr>
          <p:cNvPr id="13" name="TextBox 12">
            <a:extLst>
              <a:ext uri="{FF2B5EF4-FFF2-40B4-BE49-F238E27FC236}">
                <a16:creationId xmlns:a16="http://schemas.microsoft.com/office/drawing/2014/main" id="{88143493-7284-19B7-FE25-A4939F2AF3FF}"/>
              </a:ext>
            </a:extLst>
          </p:cNvPr>
          <p:cNvSpPr txBox="1"/>
          <p:nvPr/>
        </p:nvSpPr>
        <p:spPr>
          <a:xfrm>
            <a:off x="9734763" y="4516105"/>
            <a:ext cx="2424702" cy="646331"/>
          </a:xfrm>
          <a:prstGeom prst="rect">
            <a:avLst/>
          </a:prstGeom>
          <a:noFill/>
        </p:spPr>
        <p:txBody>
          <a:bodyPr wrap="square" rtlCol="0">
            <a:spAutoFit/>
          </a:bodyPr>
          <a:lstStyle/>
          <a:p>
            <a:r>
              <a:rPr lang="en-GB" b="1" dirty="0"/>
              <a:t>Efficiency</a:t>
            </a:r>
            <a:br>
              <a:rPr lang="en-GB" b="1" dirty="0"/>
            </a:br>
            <a:r>
              <a:rPr lang="en-GB" b="1" dirty="0"/>
              <a:t>A/B/C/D/E/F</a:t>
            </a:r>
          </a:p>
        </p:txBody>
      </p:sp>
      <p:sp>
        <p:nvSpPr>
          <p:cNvPr id="16" name="TextBox 15">
            <a:extLst>
              <a:ext uri="{FF2B5EF4-FFF2-40B4-BE49-F238E27FC236}">
                <a16:creationId xmlns:a16="http://schemas.microsoft.com/office/drawing/2014/main" id="{CBA4FDD0-5F1F-09BC-9947-7BA954645D6E}"/>
              </a:ext>
            </a:extLst>
          </p:cNvPr>
          <p:cNvSpPr txBox="1"/>
          <p:nvPr/>
        </p:nvSpPr>
        <p:spPr>
          <a:xfrm>
            <a:off x="9734763" y="5918611"/>
            <a:ext cx="2424702" cy="369332"/>
          </a:xfrm>
          <a:prstGeom prst="rect">
            <a:avLst/>
          </a:prstGeom>
          <a:noFill/>
        </p:spPr>
        <p:txBody>
          <a:bodyPr wrap="square" rtlCol="0">
            <a:spAutoFit/>
          </a:bodyPr>
          <a:lstStyle/>
          <a:p>
            <a:r>
              <a:rPr lang="en-GB" b="1" dirty="0"/>
              <a:t>Coal/natural gas/solar</a:t>
            </a:r>
          </a:p>
        </p:txBody>
      </p:sp>
      <p:sp>
        <p:nvSpPr>
          <p:cNvPr id="17" name="TextBox 16">
            <a:extLst>
              <a:ext uri="{FF2B5EF4-FFF2-40B4-BE49-F238E27FC236}">
                <a16:creationId xmlns:a16="http://schemas.microsoft.com/office/drawing/2014/main" id="{DE621D45-9F3F-9C1D-D6E0-B7D5EBBC9F37}"/>
              </a:ext>
            </a:extLst>
          </p:cNvPr>
          <p:cNvSpPr txBox="1"/>
          <p:nvPr/>
        </p:nvSpPr>
        <p:spPr>
          <a:xfrm>
            <a:off x="32535" y="69525"/>
            <a:ext cx="3416968" cy="1200329"/>
          </a:xfrm>
          <a:prstGeom prst="rect">
            <a:avLst/>
          </a:prstGeom>
          <a:noFill/>
        </p:spPr>
        <p:txBody>
          <a:bodyPr wrap="square" rtlCol="0">
            <a:spAutoFit/>
          </a:bodyPr>
          <a:lstStyle/>
          <a:p>
            <a:r>
              <a:rPr lang="en-GB" b="1" dirty="0"/>
              <a:t>Remark</a:t>
            </a:r>
            <a:r>
              <a:rPr lang="en-GB" dirty="0"/>
              <a:t>: Often, discrete data can be treated as continuous if there are many possible values (such as total number of customers).</a:t>
            </a:r>
          </a:p>
        </p:txBody>
      </p:sp>
    </p:spTree>
    <p:extLst>
      <p:ext uri="{BB962C8B-B14F-4D97-AF65-F5344CB8AC3E}">
        <p14:creationId xmlns:p14="http://schemas.microsoft.com/office/powerpoint/2010/main" val="2721011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 grpId="0"/>
      <p:bldP spid="3" grpId="0"/>
      <p:bldP spid="4" grpId="0"/>
      <p:bldP spid="13" grpId="0"/>
      <p:bldP spid="16" grpId="0"/>
      <p:bldP spid="1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Example budget diagram showing Wages being split into Taxes, Housing, Food, Transportation and more">
            <a:extLst>
              <a:ext uri="{FF2B5EF4-FFF2-40B4-BE49-F238E27FC236}">
                <a16:creationId xmlns:a16="http://schemas.microsoft.com/office/drawing/2014/main" id="{E6D49A30-49F5-B64E-2E49-EA648CA4F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581" y="1547691"/>
            <a:ext cx="3803333" cy="25355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r>
              <a:rPr lang="en-GB" dirty="0"/>
              <a:t>Sankey Diagram</a:t>
            </a:r>
          </a:p>
        </p:txBody>
      </p:sp>
      <p:sp>
        <p:nvSpPr>
          <p:cNvPr id="3" name="Content Placeholder 2">
            <a:extLst>
              <a:ext uri="{FF2B5EF4-FFF2-40B4-BE49-F238E27FC236}">
                <a16:creationId xmlns:a16="http://schemas.microsoft.com/office/drawing/2014/main" id="{539C803D-D7B2-5485-0448-6235BAE44D9E}"/>
              </a:ext>
            </a:extLst>
          </p:cNvPr>
          <p:cNvSpPr>
            <a:spLocks noGrp="1"/>
          </p:cNvSpPr>
          <p:nvPr>
            <p:ph idx="1"/>
          </p:nvPr>
        </p:nvSpPr>
        <p:spPr>
          <a:xfrm>
            <a:off x="381000" y="1825624"/>
            <a:ext cx="11430000" cy="4745297"/>
          </a:xfrm>
        </p:spPr>
        <p:txBody>
          <a:bodyPr>
            <a:normAutofit fontScale="55000" lnSpcReduction="20000"/>
          </a:bodyPr>
          <a:lstStyle/>
          <a:p>
            <a:pPr marL="0" indent="0">
              <a:buNone/>
            </a:pPr>
            <a:r>
              <a:rPr lang="en-GB" dirty="0"/>
              <a:t>Compare amounts through </a:t>
            </a:r>
            <a:r>
              <a:rPr lang="en-GB" dirty="0" err="1"/>
              <a:t>differenstages</a:t>
            </a:r>
            <a:endParaRPr lang="en-GB" dirty="0"/>
          </a:p>
          <a:p>
            <a:pPr marL="0" indent="0">
              <a:buNone/>
            </a:pPr>
            <a:r>
              <a:rPr lang="en-GB" b="1" dirty="0"/>
              <a:t>Use cases:</a:t>
            </a:r>
          </a:p>
          <a:p>
            <a:r>
              <a:rPr lang="en-GB" dirty="0"/>
              <a:t>Process flow</a:t>
            </a:r>
          </a:p>
          <a:p>
            <a:r>
              <a:rPr lang="en-GB" dirty="0"/>
              <a:t>Financial results,</a:t>
            </a:r>
          </a:p>
          <a:p>
            <a:r>
              <a:rPr lang="en-GB" dirty="0"/>
              <a:t>Budgets,</a:t>
            </a:r>
          </a:p>
          <a:p>
            <a:r>
              <a:rPr lang="en-GB" dirty="0"/>
              <a:t>Elections,</a:t>
            </a:r>
          </a:p>
          <a:p>
            <a:r>
              <a:rPr lang="en-GB" dirty="0"/>
              <a:t>Sales efforts,</a:t>
            </a:r>
          </a:p>
          <a:p>
            <a:r>
              <a:rPr lang="en-GB" dirty="0"/>
              <a:t>…</a:t>
            </a:r>
          </a:p>
          <a:p>
            <a:endParaRPr lang="en-GB" dirty="0"/>
          </a:p>
          <a:p>
            <a:pPr marL="0" indent="0">
              <a:buNone/>
            </a:pPr>
            <a:r>
              <a:rPr lang="en-GB" b="1" dirty="0"/>
              <a:t>Tips &amp; Tricks</a:t>
            </a:r>
          </a:p>
          <a:p>
            <a:r>
              <a:rPr lang="en-GB" dirty="0"/>
              <a:t>Sankey Diagrams can often be used to show parts of a whole plots.</a:t>
            </a:r>
          </a:p>
          <a:p>
            <a:r>
              <a:rPr lang="en-GB" dirty="0"/>
              <a:t>Aggregate flows to make the diagram neat &amp; simple.</a:t>
            </a:r>
          </a:p>
          <a:p>
            <a:r>
              <a:rPr lang="en-GB" dirty="0"/>
              <a:t>Properly align flows for readability.</a:t>
            </a:r>
          </a:p>
          <a:p>
            <a:r>
              <a:rPr lang="en-GB" dirty="0"/>
              <a:t>Keep the shown diagram simple &amp; make them interactive to add details.</a:t>
            </a:r>
          </a:p>
          <a:p>
            <a:r>
              <a:rPr lang="en-GB" dirty="0"/>
              <a:t>Avoid overlapping flows.</a:t>
            </a:r>
          </a:p>
        </p:txBody>
      </p:sp>
      <p:pic>
        <p:nvPicPr>
          <p:cNvPr id="16386" name="Picture 2" descr="Example financial results diagram showing 2 divisions' revenue split into proportional flows showing Profit, Cost and Expenses">
            <a:extLst>
              <a:ext uri="{FF2B5EF4-FFF2-40B4-BE49-F238E27FC236}">
                <a16:creationId xmlns:a16="http://schemas.microsoft.com/office/drawing/2014/main" id="{6A82FE9D-818C-4BFE-C7D6-24F384BFA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821" y="287079"/>
            <a:ext cx="41910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Example job search diagram showing Applications divided into Interviews (or Rejected or No Answer), then Offers which were Accepted or Declined">
            <a:extLst>
              <a:ext uri="{FF2B5EF4-FFF2-40B4-BE49-F238E27FC236}">
                <a16:creationId xmlns:a16="http://schemas.microsoft.com/office/drawing/2014/main" id="{36D5ED42-03F8-7D07-824A-8B3A8550F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394" y="2303482"/>
            <a:ext cx="4006145" cy="240368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nsight Delivered: The Power of Sankey Diagrams | Kentik Blog">
            <a:extLst>
              <a:ext uri="{FF2B5EF4-FFF2-40B4-BE49-F238E27FC236}">
                <a16:creationId xmlns:a16="http://schemas.microsoft.com/office/drawing/2014/main" id="{60912314-E159-3327-BC30-BBDE26074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215" y="4198272"/>
            <a:ext cx="3935950" cy="255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798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386"/>
                                        </p:tgtEl>
                                        <p:attrNameLst>
                                          <p:attrName>style.visibility</p:attrName>
                                        </p:attrNameLst>
                                      </p:cBhvr>
                                      <p:to>
                                        <p:strVal val="visible"/>
                                      </p:to>
                                    </p:set>
                                    <p:animEffect transition="in" filter="fade">
                                      <p:cBhvr>
                                        <p:cTn id="10" dur="500"/>
                                        <p:tgtEl>
                                          <p:spTgt spid="163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388"/>
                                        </p:tgtEl>
                                        <p:attrNameLst>
                                          <p:attrName>style.visibility</p:attrName>
                                        </p:attrNameLst>
                                      </p:cBhvr>
                                      <p:to>
                                        <p:strVal val="visible"/>
                                      </p:to>
                                    </p:set>
                                    <p:animEffect transition="in" filter="fade">
                                      <p:cBhvr>
                                        <p:cTn id="18" dur="500"/>
                                        <p:tgtEl>
                                          <p:spTgt spid="16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fade">
                                      <p:cBhvr>
                                        <p:cTn id="57" dur="500"/>
                                        <p:tgtEl>
                                          <p:spTgt spid="3">
                                            <p:txEl>
                                              <p:pRg st="14" end="14"/>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6146"/>
                                        </p:tgtEl>
                                        <p:attrNameLst>
                                          <p:attrName>style.visibility</p:attrName>
                                        </p:attrNameLst>
                                      </p:cBhvr>
                                      <p:to>
                                        <p:strVal val="visible"/>
                                      </p:to>
                                    </p:set>
                                    <p:animEffect transition="in" filter="fade">
                                      <p:cBhvr>
                                        <p:cTn id="60"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121</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i="0" dirty="0">
                <a:solidFill>
                  <a:srgbClr val="374151"/>
                </a:solidFill>
                <a:effectLst/>
                <a:latin typeface="Söhne"/>
              </a:rPr>
              <a:t>Sankey Diagram</a:t>
            </a:r>
          </a:p>
          <a:p>
            <a:r>
              <a:rPr lang="en-US" b="1" i="0" dirty="0">
                <a:solidFill>
                  <a:srgbClr val="374151"/>
                </a:solidFill>
                <a:effectLst/>
                <a:latin typeface="Söhne"/>
              </a:rPr>
              <a:t>Funnel Chart</a:t>
            </a:r>
          </a:p>
          <a:p>
            <a:r>
              <a:rPr lang="en-US" dirty="0">
                <a:solidFill>
                  <a:srgbClr val="374151"/>
                </a:solidFill>
                <a:latin typeface="Söhne"/>
              </a:rPr>
              <a:t>Waterfall chart</a:t>
            </a:r>
            <a:endParaRPr lang="en-US" b="1"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Flowchart</a:t>
            </a:r>
          </a:p>
          <a:p>
            <a:pPr algn="l">
              <a:buFont typeface="Arial" panose="020B0604020202020204" pitchFamily="34" charset="0"/>
              <a:buChar char="•"/>
            </a:pPr>
            <a:r>
              <a:rPr lang="en-US" b="0" i="0" dirty="0">
                <a:solidFill>
                  <a:srgbClr val="374151"/>
                </a:solidFill>
                <a:effectLst/>
                <a:latin typeface="Söhne"/>
              </a:rPr>
              <a:t>Swimlane Diagram</a:t>
            </a:r>
          </a:p>
        </p:txBody>
      </p:sp>
    </p:spTree>
    <p:extLst>
      <p:ext uri="{BB962C8B-B14F-4D97-AF65-F5344CB8AC3E}">
        <p14:creationId xmlns:p14="http://schemas.microsoft.com/office/powerpoint/2010/main" val="3230683198"/>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r>
              <a:rPr lang="en-US" b="1" i="0" dirty="0">
                <a:solidFill>
                  <a:srgbClr val="374151"/>
                </a:solidFill>
                <a:effectLst/>
                <a:latin typeface="Söhne"/>
              </a:rPr>
              <a:t>Funnel Chart</a:t>
            </a:r>
          </a:p>
        </p:txBody>
      </p:sp>
      <p:sp>
        <p:nvSpPr>
          <p:cNvPr id="6" name="TextBox 5">
            <a:extLst>
              <a:ext uri="{FF2B5EF4-FFF2-40B4-BE49-F238E27FC236}">
                <a16:creationId xmlns:a16="http://schemas.microsoft.com/office/drawing/2014/main" id="{CCE92B70-669F-E82E-C78C-D379CAF872CE}"/>
              </a:ext>
            </a:extLst>
          </p:cNvPr>
          <p:cNvSpPr txBox="1"/>
          <p:nvPr/>
        </p:nvSpPr>
        <p:spPr>
          <a:xfrm>
            <a:off x="855181" y="1674674"/>
            <a:ext cx="7581014" cy="3970318"/>
          </a:xfrm>
          <a:prstGeom prst="rect">
            <a:avLst/>
          </a:prstGeom>
          <a:noFill/>
        </p:spPr>
        <p:txBody>
          <a:bodyPr wrap="square" rtlCol="0">
            <a:spAutoFit/>
          </a:bodyPr>
          <a:lstStyle/>
          <a:p>
            <a:r>
              <a:rPr lang="en-US" b="0" i="0" dirty="0">
                <a:solidFill>
                  <a:srgbClr val="374151"/>
                </a:solidFill>
                <a:effectLst/>
                <a:latin typeface="Söhne"/>
              </a:rPr>
              <a:t>Funnel charts are used to visualize and analyze the progressive reduction of data as it moves through various stages or steps.</a:t>
            </a:r>
          </a:p>
          <a:p>
            <a:r>
              <a:rPr lang="en-US" b="1" dirty="0">
                <a:solidFill>
                  <a:srgbClr val="374151"/>
                </a:solidFill>
                <a:latin typeface="Söhne"/>
              </a:rPr>
              <a:t>Use cases:</a:t>
            </a:r>
          </a:p>
          <a:p>
            <a:pPr marL="285750" indent="-285750">
              <a:buFont typeface="Arial" panose="020B0604020202020204" pitchFamily="34" charset="0"/>
              <a:buChar char="•"/>
            </a:pPr>
            <a:r>
              <a:rPr lang="en-US" dirty="0">
                <a:solidFill>
                  <a:srgbClr val="374151"/>
                </a:solidFill>
                <a:latin typeface="Söhne"/>
              </a:rPr>
              <a:t>Sales journey,</a:t>
            </a:r>
          </a:p>
          <a:p>
            <a:pPr marL="285750" indent="-285750">
              <a:buFont typeface="Arial" panose="020B0604020202020204" pitchFamily="34" charset="0"/>
              <a:buChar char="•"/>
            </a:pPr>
            <a:r>
              <a:rPr lang="en-US" dirty="0">
                <a:solidFill>
                  <a:srgbClr val="374151"/>
                </a:solidFill>
                <a:latin typeface="Söhne"/>
              </a:rPr>
              <a:t>Lead generation,</a:t>
            </a:r>
          </a:p>
          <a:p>
            <a:pPr marL="285750" indent="-285750">
              <a:buFont typeface="Arial" panose="020B0604020202020204" pitchFamily="34" charset="0"/>
              <a:buChar char="•"/>
            </a:pPr>
            <a:r>
              <a:rPr lang="en-US" dirty="0">
                <a:solidFill>
                  <a:srgbClr val="374151"/>
                </a:solidFill>
                <a:latin typeface="Söhne"/>
              </a:rPr>
              <a:t>Sales pipeline</a:t>
            </a:r>
          </a:p>
          <a:p>
            <a:pPr marL="285750" indent="-285750">
              <a:buFont typeface="Arial" panose="020B0604020202020204" pitchFamily="34" charset="0"/>
              <a:buChar char="•"/>
            </a:pPr>
            <a:endParaRPr lang="en-US" dirty="0">
              <a:solidFill>
                <a:srgbClr val="374151"/>
              </a:solidFill>
              <a:latin typeface="Söhne"/>
            </a:endParaRPr>
          </a:p>
          <a:p>
            <a:pPr marL="285750" indent="-285750">
              <a:buFont typeface="Arial" panose="020B0604020202020204" pitchFamily="34" charset="0"/>
              <a:buChar char="•"/>
            </a:pPr>
            <a:endParaRPr lang="en-US" dirty="0">
              <a:solidFill>
                <a:srgbClr val="374151"/>
              </a:solidFill>
              <a:latin typeface="Söhne"/>
            </a:endParaRPr>
          </a:p>
          <a:p>
            <a:r>
              <a:rPr lang="en-US" b="1" dirty="0">
                <a:solidFill>
                  <a:srgbClr val="374151"/>
                </a:solidFill>
                <a:latin typeface="Söhne"/>
              </a:rPr>
              <a:t>Tip:</a:t>
            </a:r>
            <a:br>
              <a:rPr lang="en-US" dirty="0">
                <a:solidFill>
                  <a:srgbClr val="374151"/>
                </a:solidFill>
                <a:latin typeface="Söhne"/>
              </a:rPr>
            </a:br>
            <a:r>
              <a:rPr lang="en-US" dirty="0">
                <a:solidFill>
                  <a:srgbClr val="374151"/>
                </a:solidFill>
                <a:latin typeface="Söhne"/>
              </a:rPr>
              <a:t>Do </a:t>
            </a:r>
            <a:r>
              <a:rPr lang="en-US" b="1" dirty="0">
                <a:solidFill>
                  <a:srgbClr val="374151"/>
                </a:solidFill>
                <a:latin typeface="Söhne"/>
              </a:rPr>
              <a:t>not</a:t>
            </a:r>
            <a:r>
              <a:rPr lang="en-US" dirty="0">
                <a:solidFill>
                  <a:srgbClr val="374151"/>
                </a:solidFill>
                <a:latin typeface="Söhne"/>
              </a:rPr>
              <a:t> use a Funnel Chart!</a:t>
            </a:r>
          </a:p>
          <a:p>
            <a:r>
              <a:rPr lang="en-US" dirty="0">
                <a:solidFill>
                  <a:srgbClr val="374151"/>
                </a:solidFill>
                <a:latin typeface="Söhne"/>
              </a:rPr>
              <a:t>The idea of visualizing this type of info is still useful!</a:t>
            </a:r>
          </a:p>
          <a:p>
            <a:r>
              <a:rPr lang="en-US" dirty="0">
                <a:solidFill>
                  <a:srgbClr val="374151"/>
                </a:solidFill>
                <a:latin typeface="Söhne"/>
              </a:rPr>
              <a:t>	</a:t>
            </a:r>
            <a:r>
              <a:rPr lang="en-US" dirty="0">
                <a:solidFill>
                  <a:srgbClr val="374151"/>
                </a:solidFill>
                <a:latin typeface="Söhne"/>
                <a:sym typeface="Wingdings" panose="05000000000000000000" pitchFamily="2" charset="2"/>
              </a:rPr>
              <a:t> Use </a:t>
            </a:r>
            <a:r>
              <a:rPr lang="en-US" b="1" dirty="0">
                <a:solidFill>
                  <a:srgbClr val="374151"/>
                </a:solidFill>
                <a:latin typeface="Söhne"/>
                <a:sym typeface="Wingdings" panose="05000000000000000000" pitchFamily="2" charset="2"/>
              </a:rPr>
              <a:t>bar charts</a:t>
            </a:r>
            <a:r>
              <a:rPr lang="en-US" dirty="0">
                <a:solidFill>
                  <a:srgbClr val="374151"/>
                </a:solidFill>
                <a:latin typeface="Söhne"/>
                <a:sym typeface="Wingdings" panose="05000000000000000000" pitchFamily="2" charset="2"/>
              </a:rPr>
              <a:t>!</a:t>
            </a:r>
          </a:p>
          <a:p>
            <a:endParaRPr lang="en-US" dirty="0">
              <a:solidFill>
                <a:srgbClr val="374151"/>
              </a:solidFill>
              <a:latin typeface="Söhne"/>
              <a:sym typeface="Wingdings" panose="05000000000000000000" pitchFamily="2" charset="2"/>
            </a:endParaRPr>
          </a:p>
          <a:p>
            <a:r>
              <a:rPr lang="en-US" dirty="0">
                <a:solidFill>
                  <a:srgbClr val="374151"/>
                </a:solidFill>
                <a:latin typeface="Söhne"/>
                <a:sym typeface="Wingdings" panose="05000000000000000000" pitchFamily="2" charset="2"/>
              </a:rPr>
              <a:t>Always start at </a:t>
            </a:r>
            <a:r>
              <a:rPr lang="en-US" b="1" dirty="0">
                <a:solidFill>
                  <a:srgbClr val="374151"/>
                </a:solidFill>
                <a:latin typeface="Söhne"/>
                <a:sym typeface="Wingdings" panose="05000000000000000000" pitchFamily="2" charset="2"/>
              </a:rPr>
              <a:t>100%</a:t>
            </a:r>
            <a:r>
              <a:rPr lang="en-US" dirty="0">
                <a:solidFill>
                  <a:srgbClr val="374151"/>
                </a:solidFill>
                <a:latin typeface="Söhne"/>
                <a:sym typeface="Wingdings" panose="05000000000000000000" pitchFamily="2" charset="2"/>
              </a:rPr>
              <a:t>.</a:t>
            </a:r>
            <a:endParaRPr lang="en-GB" dirty="0"/>
          </a:p>
        </p:txBody>
      </p:sp>
      <p:sp>
        <p:nvSpPr>
          <p:cNvPr id="7" name="TextBox 6">
            <a:extLst>
              <a:ext uri="{FF2B5EF4-FFF2-40B4-BE49-F238E27FC236}">
                <a16:creationId xmlns:a16="http://schemas.microsoft.com/office/drawing/2014/main" id="{D8814447-971E-CA5D-70E1-B0844A923909}"/>
              </a:ext>
            </a:extLst>
          </p:cNvPr>
          <p:cNvSpPr txBox="1"/>
          <p:nvPr/>
        </p:nvSpPr>
        <p:spPr>
          <a:xfrm>
            <a:off x="8924554" y="1356549"/>
            <a:ext cx="311304" cy="369332"/>
          </a:xfrm>
          <a:prstGeom prst="rect">
            <a:avLst/>
          </a:prstGeom>
          <a:noFill/>
        </p:spPr>
        <p:txBody>
          <a:bodyPr wrap="none" rtlCol="0">
            <a:spAutoFit/>
          </a:bodyPr>
          <a:lstStyle/>
          <a:p>
            <a:r>
              <a:rPr lang="en-GB" dirty="0"/>
              <a:t>1</a:t>
            </a:r>
          </a:p>
        </p:txBody>
      </p:sp>
      <p:sp>
        <p:nvSpPr>
          <p:cNvPr id="8" name="TextBox 7">
            <a:extLst>
              <a:ext uri="{FF2B5EF4-FFF2-40B4-BE49-F238E27FC236}">
                <a16:creationId xmlns:a16="http://schemas.microsoft.com/office/drawing/2014/main" id="{3BEBE1CD-264A-E05B-0A64-1D7C167857E1}"/>
              </a:ext>
            </a:extLst>
          </p:cNvPr>
          <p:cNvSpPr txBox="1"/>
          <p:nvPr/>
        </p:nvSpPr>
        <p:spPr>
          <a:xfrm>
            <a:off x="8917465" y="2752960"/>
            <a:ext cx="311304" cy="369332"/>
          </a:xfrm>
          <a:prstGeom prst="rect">
            <a:avLst/>
          </a:prstGeom>
          <a:noFill/>
        </p:spPr>
        <p:txBody>
          <a:bodyPr wrap="none" rtlCol="0">
            <a:spAutoFit/>
          </a:bodyPr>
          <a:lstStyle/>
          <a:p>
            <a:r>
              <a:rPr lang="en-GB" dirty="0"/>
              <a:t>2</a:t>
            </a:r>
          </a:p>
        </p:txBody>
      </p:sp>
      <p:sp>
        <p:nvSpPr>
          <p:cNvPr id="3" name="TextBox 2">
            <a:extLst>
              <a:ext uri="{FF2B5EF4-FFF2-40B4-BE49-F238E27FC236}">
                <a16:creationId xmlns:a16="http://schemas.microsoft.com/office/drawing/2014/main" id="{5C3AFA91-17FC-12C4-2789-9671A2D243A5}"/>
              </a:ext>
            </a:extLst>
          </p:cNvPr>
          <p:cNvSpPr txBox="1"/>
          <p:nvPr/>
        </p:nvSpPr>
        <p:spPr>
          <a:xfrm>
            <a:off x="5326912" y="180228"/>
            <a:ext cx="6772939" cy="923330"/>
          </a:xfrm>
          <a:prstGeom prst="rect">
            <a:avLst/>
          </a:prstGeom>
          <a:noFill/>
        </p:spPr>
        <p:txBody>
          <a:bodyPr wrap="square" rtlCol="0">
            <a:spAutoFit/>
          </a:bodyPr>
          <a:lstStyle/>
          <a:p>
            <a:r>
              <a:rPr lang="en-GB" dirty="0"/>
              <a:t>See also:</a:t>
            </a:r>
            <a:br>
              <a:rPr lang="en-GB" dirty="0"/>
            </a:br>
            <a:r>
              <a:rPr lang="en-GB" dirty="0"/>
              <a:t>https://smilganir.medium.com/funnel-chart-suggested-alternatives-f5411e3a60f5</a:t>
            </a:r>
          </a:p>
        </p:txBody>
      </p:sp>
      <p:pic>
        <p:nvPicPr>
          <p:cNvPr id="18434" name="Picture 2">
            <a:extLst>
              <a:ext uri="{FF2B5EF4-FFF2-40B4-BE49-F238E27FC236}">
                <a16:creationId xmlns:a16="http://schemas.microsoft.com/office/drawing/2014/main" id="{7EA20C61-7486-5F35-4DC1-F69376197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18723"/>
            <a:ext cx="5398748" cy="42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835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500"/>
                                        <p:tgtEl>
                                          <p:spTgt spid="6">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8" end="8"/>
                                            </p:txEl>
                                          </p:spTgt>
                                        </p:tgtEl>
                                        <p:attrNameLst>
                                          <p:attrName>style.visibility</p:attrName>
                                        </p:attrNameLst>
                                      </p:cBhvr>
                                      <p:to>
                                        <p:strVal val="visible"/>
                                      </p:to>
                                    </p:set>
                                    <p:animEffect transition="in" filter="fade">
                                      <p:cBhvr>
                                        <p:cTn id="10" dur="500"/>
                                        <p:tgtEl>
                                          <p:spTgt spid="6">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animEffect transition="in" filter="fade">
                                      <p:cBhvr>
                                        <p:cTn id="13" dur="500"/>
                                        <p:tgtEl>
                                          <p:spTgt spid="6">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11" end="11"/>
                                            </p:txEl>
                                          </p:spTgt>
                                        </p:tgtEl>
                                        <p:attrNameLst>
                                          <p:attrName>style.visibility</p:attrName>
                                        </p:attrNameLst>
                                      </p:cBhvr>
                                      <p:to>
                                        <p:strVal val="visible"/>
                                      </p:to>
                                    </p:set>
                                    <p:animEffect transition="in" filter="fade">
                                      <p:cBhvr>
                                        <p:cTn id="1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a:xfrm>
            <a:off x="9613900" y="215900"/>
            <a:ext cx="11430000" cy="1325563"/>
          </a:xfrm>
        </p:spPr>
        <p:txBody>
          <a:bodyPr/>
          <a:lstStyle/>
          <a:p>
            <a:r>
              <a:rPr lang="en-US" b="1" i="0" dirty="0">
                <a:solidFill>
                  <a:srgbClr val="374151"/>
                </a:solidFill>
                <a:effectLst/>
                <a:latin typeface="Söhne"/>
              </a:rPr>
              <a:t>Funnel </a:t>
            </a:r>
            <a:br>
              <a:rPr lang="en-US" b="1" i="0" dirty="0">
                <a:solidFill>
                  <a:srgbClr val="374151"/>
                </a:solidFill>
                <a:effectLst/>
                <a:latin typeface="Söhne"/>
              </a:rPr>
            </a:br>
            <a:r>
              <a:rPr lang="en-US" b="1" i="0" dirty="0">
                <a:solidFill>
                  <a:srgbClr val="374151"/>
                </a:solidFill>
                <a:effectLst/>
                <a:latin typeface="Söhne"/>
              </a:rPr>
              <a:t>Chart</a:t>
            </a:r>
          </a:p>
        </p:txBody>
      </p:sp>
      <p:pic>
        <p:nvPicPr>
          <p:cNvPr id="19458" name="Picture 2">
            <a:extLst>
              <a:ext uri="{FF2B5EF4-FFF2-40B4-BE49-F238E27FC236}">
                <a16:creationId xmlns:a16="http://schemas.microsoft.com/office/drawing/2014/main" id="{BCEF707F-37C7-EA3C-5109-72EBE0901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122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15FB9D0-FF40-27F5-4C56-F2CBA1DA282A}"/>
              </a:ext>
            </a:extLst>
          </p:cNvPr>
          <p:cNvSpPr/>
          <p:nvPr/>
        </p:nvSpPr>
        <p:spPr>
          <a:xfrm>
            <a:off x="-947854" y="3683000"/>
            <a:ext cx="10307754" cy="34649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CAC798C7-2442-D430-D99B-B84C6DD030A1}"/>
              </a:ext>
            </a:extLst>
          </p:cNvPr>
          <p:cNvSpPr/>
          <p:nvPr/>
        </p:nvSpPr>
        <p:spPr>
          <a:xfrm>
            <a:off x="5029200" y="3683000"/>
            <a:ext cx="4140200" cy="3175000"/>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3B24D5A-6B86-DB1C-7230-C7BA0A69F43F}"/>
              </a:ext>
            </a:extLst>
          </p:cNvPr>
          <p:cNvSpPr txBox="1"/>
          <p:nvPr/>
        </p:nvSpPr>
        <p:spPr>
          <a:xfrm>
            <a:off x="9359900" y="4445000"/>
            <a:ext cx="2730500" cy="1477328"/>
          </a:xfrm>
          <a:prstGeom prst="rect">
            <a:avLst/>
          </a:prstGeom>
          <a:noFill/>
        </p:spPr>
        <p:txBody>
          <a:bodyPr wrap="square" rtlCol="0">
            <a:spAutoFit/>
          </a:bodyPr>
          <a:lstStyle/>
          <a:p>
            <a:r>
              <a:rPr lang="en-GB" dirty="0"/>
              <a:t>Clearly shows the bars as being part of a single process.</a:t>
            </a:r>
          </a:p>
          <a:p>
            <a:endParaRPr lang="en-GB" dirty="0"/>
          </a:p>
          <a:p>
            <a:r>
              <a:rPr lang="en-GB" dirty="0"/>
              <a:t>Looks </a:t>
            </a:r>
            <a:r>
              <a:rPr lang="en-GB" dirty="0" err="1"/>
              <a:t>slich</a:t>
            </a:r>
            <a:r>
              <a:rPr lang="en-GB" dirty="0"/>
              <a:t> &amp; is clear!</a:t>
            </a:r>
          </a:p>
        </p:txBody>
      </p:sp>
    </p:spTree>
    <p:extLst>
      <p:ext uri="{BB962C8B-B14F-4D97-AF65-F5344CB8AC3E}">
        <p14:creationId xmlns:p14="http://schemas.microsoft.com/office/powerpoint/2010/main" val="1384424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124</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i="0" dirty="0">
                <a:solidFill>
                  <a:srgbClr val="374151"/>
                </a:solidFill>
                <a:effectLst/>
                <a:latin typeface="Söhne"/>
              </a:rPr>
              <a:t>Sankey Diagram</a:t>
            </a:r>
          </a:p>
          <a:p>
            <a:r>
              <a:rPr lang="en-US" b="0" i="0" dirty="0">
                <a:solidFill>
                  <a:srgbClr val="374151"/>
                </a:solidFill>
                <a:effectLst/>
                <a:latin typeface="Söhne"/>
              </a:rPr>
              <a:t>Funnel Chart</a:t>
            </a:r>
          </a:p>
          <a:p>
            <a:r>
              <a:rPr lang="en-US" b="1" dirty="0">
                <a:solidFill>
                  <a:srgbClr val="374151"/>
                </a:solidFill>
                <a:latin typeface="Söhne"/>
              </a:rPr>
              <a:t>Waterfall chart</a:t>
            </a:r>
            <a:endParaRPr lang="en-US" b="1" i="0" dirty="0">
              <a:solidFill>
                <a:srgbClr val="374151"/>
              </a:solidFill>
              <a:effectLst/>
              <a:latin typeface="Söhne"/>
            </a:endParaRPr>
          </a:p>
          <a:p>
            <a:pPr algn="l">
              <a:buFont typeface="Arial" panose="020B0604020202020204" pitchFamily="34" charset="0"/>
              <a:buChar char="•"/>
            </a:pPr>
            <a:r>
              <a:rPr lang="en-US" i="0" dirty="0">
                <a:solidFill>
                  <a:srgbClr val="374151"/>
                </a:solidFill>
                <a:effectLst/>
                <a:latin typeface="Söhne"/>
              </a:rPr>
              <a:t>Flowchart</a:t>
            </a:r>
          </a:p>
          <a:p>
            <a:pPr algn="l">
              <a:buFont typeface="Arial" panose="020B0604020202020204" pitchFamily="34" charset="0"/>
              <a:buChar char="•"/>
            </a:pPr>
            <a:r>
              <a:rPr lang="en-US" b="0" i="0" dirty="0">
                <a:solidFill>
                  <a:srgbClr val="374151"/>
                </a:solidFill>
                <a:effectLst/>
                <a:latin typeface="Söhne"/>
              </a:rPr>
              <a:t>Swimlane Diagram</a:t>
            </a:r>
          </a:p>
        </p:txBody>
      </p:sp>
    </p:spTree>
    <p:extLst>
      <p:ext uri="{BB962C8B-B14F-4D97-AF65-F5344CB8AC3E}">
        <p14:creationId xmlns:p14="http://schemas.microsoft.com/office/powerpoint/2010/main" val="1579086306"/>
      </p:ext>
    </p:extLst>
  </p:cSld>
  <p:clrMapOvr>
    <a:masterClrMapping/>
  </p:clrMapOvr>
  <p:transition spd="slow">
    <p:push di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Create a Waterfall Chart in Excel - Automate Excel">
            <a:extLst>
              <a:ext uri="{FF2B5EF4-FFF2-40B4-BE49-F238E27FC236}">
                <a16:creationId xmlns:a16="http://schemas.microsoft.com/office/drawing/2014/main" id="{D636CF2D-A703-C2AC-E0BD-7AC1D0F99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951" y="0"/>
            <a:ext cx="5240049" cy="3655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a:xfrm>
            <a:off x="381000" y="272890"/>
            <a:ext cx="11430000" cy="1325563"/>
          </a:xfrm>
        </p:spPr>
        <p:txBody>
          <a:bodyPr/>
          <a:lstStyle/>
          <a:p>
            <a:r>
              <a:rPr lang="en-US" b="1" i="0" dirty="0">
                <a:solidFill>
                  <a:srgbClr val="374151"/>
                </a:solidFill>
                <a:effectLst/>
                <a:latin typeface="Söhne"/>
              </a:rPr>
              <a:t>Waterfall chart</a:t>
            </a:r>
          </a:p>
        </p:txBody>
      </p:sp>
      <p:sp>
        <p:nvSpPr>
          <p:cNvPr id="3" name="TextBox 2">
            <a:extLst>
              <a:ext uri="{FF2B5EF4-FFF2-40B4-BE49-F238E27FC236}">
                <a16:creationId xmlns:a16="http://schemas.microsoft.com/office/drawing/2014/main" id="{C882F758-3FB9-0743-308E-CD800759670D}"/>
              </a:ext>
            </a:extLst>
          </p:cNvPr>
          <p:cNvSpPr txBox="1"/>
          <p:nvPr/>
        </p:nvSpPr>
        <p:spPr>
          <a:xfrm>
            <a:off x="108857" y="1306286"/>
            <a:ext cx="3505076" cy="3693319"/>
          </a:xfrm>
          <a:prstGeom prst="rect">
            <a:avLst/>
          </a:prstGeom>
          <a:noFill/>
        </p:spPr>
        <p:txBody>
          <a:bodyPr wrap="square" rtlCol="0">
            <a:spAutoFit/>
          </a:bodyPr>
          <a:lstStyle/>
          <a:p>
            <a:r>
              <a:rPr lang="en-GB" b="1" dirty="0"/>
              <a:t>Use cases:</a:t>
            </a:r>
          </a:p>
          <a:p>
            <a:r>
              <a:rPr lang="en-GB" b="1" dirty="0"/>
              <a:t>General: </a:t>
            </a:r>
            <a:r>
              <a:rPr lang="en-GB" dirty="0"/>
              <a:t>Show how different factors contribute to the final result.</a:t>
            </a:r>
            <a:endParaRPr lang="en-GB" b="1" dirty="0"/>
          </a:p>
          <a:p>
            <a:pPr marL="285750" indent="-285750">
              <a:buFont typeface="Arial" panose="020B0604020202020204" pitchFamily="34" charset="0"/>
              <a:buChar char="•"/>
            </a:pPr>
            <a:r>
              <a:rPr lang="en-GB" b="1" dirty="0"/>
              <a:t>Financial analysis</a:t>
            </a:r>
            <a:br>
              <a:rPr lang="en-GB" b="1" dirty="0"/>
            </a:br>
            <a:r>
              <a:rPr lang="en-GB" dirty="0"/>
              <a:t>Change of company’s financial position over time.</a:t>
            </a:r>
          </a:p>
          <a:p>
            <a:pPr marL="285750" indent="-285750">
              <a:buFont typeface="Arial" panose="020B0604020202020204" pitchFamily="34" charset="0"/>
              <a:buChar char="•"/>
            </a:pPr>
            <a:r>
              <a:rPr lang="en-GB" dirty="0"/>
              <a:t>Gross to net profit evolution.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Tip:</a:t>
            </a:r>
          </a:p>
          <a:p>
            <a:pPr marL="285750" indent="-285750">
              <a:buFont typeface="Arial" panose="020B0604020202020204" pitchFamily="34" charset="0"/>
              <a:buChar char="•"/>
            </a:pPr>
            <a:r>
              <a:rPr lang="en-GB" dirty="0"/>
              <a:t>You can use intermediate totals.</a:t>
            </a:r>
          </a:p>
          <a:p>
            <a:pPr marL="285750" indent="-285750">
              <a:buFont typeface="Arial" panose="020B0604020202020204" pitchFamily="34" charset="0"/>
              <a:buChar char="•"/>
            </a:pPr>
            <a:r>
              <a:rPr lang="en-GB" dirty="0"/>
              <a:t>Always use the same </a:t>
            </a:r>
            <a:r>
              <a:rPr lang="en-GB" dirty="0" err="1"/>
              <a:t>color</a:t>
            </a:r>
            <a:r>
              <a:rPr lang="en-GB" dirty="0"/>
              <a:t> for positive/negate change &amp; totals.</a:t>
            </a:r>
          </a:p>
        </p:txBody>
      </p:sp>
      <p:pic>
        <p:nvPicPr>
          <p:cNvPr id="7170" name="Picture 2" descr="Excel Waterfall Charts • My Online Training Hub">
            <a:extLst>
              <a:ext uri="{FF2B5EF4-FFF2-40B4-BE49-F238E27FC236}">
                <a16:creationId xmlns:a16="http://schemas.microsoft.com/office/drawing/2014/main" id="{5B448130-50CA-BA6A-8047-43889726D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268" y="3719618"/>
            <a:ext cx="4605062" cy="304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635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126</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i="0" dirty="0">
                <a:solidFill>
                  <a:srgbClr val="374151"/>
                </a:solidFill>
                <a:effectLst/>
                <a:latin typeface="Söhne"/>
              </a:rPr>
              <a:t>Sankey Diagram</a:t>
            </a:r>
          </a:p>
          <a:p>
            <a:r>
              <a:rPr lang="en-US" b="0" i="0" dirty="0">
                <a:solidFill>
                  <a:srgbClr val="374151"/>
                </a:solidFill>
                <a:effectLst/>
                <a:latin typeface="Söhne"/>
              </a:rPr>
              <a:t>Funnel Chart</a:t>
            </a:r>
          </a:p>
          <a:p>
            <a:r>
              <a:rPr lang="en-US" dirty="0">
                <a:solidFill>
                  <a:srgbClr val="374151"/>
                </a:solidFill>
                <a:latin typeface="Söhne"/>
              </a:rPr>
              <a:t>Waterfall chart</a:t>
            </a:r>
            <a:endParaRPr lang="en-US"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Flowchart</a:t>
            </a:r>
          </a:p>
          <a:p>
            <a:pPr algn="l">
              <a:buFont typeface="Arial" panose="020B0604020202020204" pitchFamily="34" charset="0"/>
              <a:buChar char="•"/>
            </a:pPr>
            <a:r>
              <a:rPr lang="en-US" b="0" i="0" dirty="0">
                <a:solidFill>
                  <a:srgbClr val="374151"/>
                </a:solidFill>
                <a:effectLst/>
                <a:latin typeface="Söhne"/>
              </a:rPr>
              <a:t>Swimlane Diagram</a:t>
            </a:r>
          </a:p>
        </p:txBody>
      </p:sp>
    </p:spTree>
    <p:extLst>
      <p:ext uri="{BB962C8B-B14F-4D97-AF65-F5344CB8AC3E}">
        <p14:creationId xmlns:p14="http://schemas.microsoft.com/office/powerpoint/2010/main" val="2100346810"/>
      </p:ext>
    </p:extLst>
  </p:cSld>
  <p:clrMapOvr>
    <a:masterClrMapping/>
  </p:clrMapOvr>
  <p:transition spd="slow">
    <p:push di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r>
              <a:rPr lang="en-GB" dirty="0"/>
              <a:t>Flow charts</a:t>
            </a:r>
          </a:p>
        </p:txBody>
      </p:sp>
      <p:pic>
        <p:nvPicPr>
          <p:cNvPr id="5" name="Content Placeholder 4">
            <a:extLst>
              <a:ext uri="{FF2B5EF4-FFF2-40B4-BE49-F238E27FC236}">
                <a16:creationId xmlns:a16="http://schemas.microsoft.com/office/drawing/2014/main" id="{05B5525A-5126-3EBA-AA6D-E93E2DD86A9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231815" y="460873"/>
            <a:ext cx="3086100" cy="4210050"/>
          </a:xfrm>
        </p:spPr>
      </p:pic>
      <p:sp>
        <p:nvSpPr>
          <p:cNvPr id="6" name="TextBox 5">
            <a:extLst>
              <a:ext uri="{FF2B5EF4-FFF2-40B4-BE49-F238E27FC236}">
                <a16:creationId xmlns:a16="http://schemas.microsoft.com/office/drawing/2014/main" id="{CCE92B70-669F-E82E-C78C-D379CAF872CE}"/>
              </a:ext>
            </a:extLst>
          </p:cNvPr>
          <p:cNvSpPr txBox="1"/>
          <p:nvPr/>
        </p:nvSpPr>
        <p:spPr>
          <a:xfrm>
            <a:off x="393405" y="1541215"/>
            <a:ext cx="7581014" cy="5078313"/>
          </a:xfrm>
          <a:prstGeom prst="rect">
            <a:avLst/>
          </a:prstGeom>
          <a:noFill/>
        </p:spPr>
        <p:txBody>
          <a:bodyPr wrap="square" rtlCol="0">
            <a:spAutoFit/>
          </a:bodyPr>
          <a:lstStyle/>
          <a:p>
            <a:r>
              <a:rPr lang="en-US" b="1" i="0" dirty="0">
                <a:solidFill>
                  <a:srgbClr val="374151"/>
                </a:solidFill>
                <a:effectLst/>
                <a:latin typeface="Söhne"/>
              </a:rPr>
              <a:t>Use cases:</a:t>
            </a:r>
          </a:p>
          <a:p>
            <a:pPr marL="285750" indent="-285750">
              <a:buFont typeface="Arial" panose="020B0604020202020204" pitchFamily="34" charset="0"/>
              <a:buChar char="•"/>
            </a:pPr>
            <a:r>
              <a:rPr lang="en-US" b="1" i="0" dirty="0">
                <a:solidFill>
                  <a:srgbClr val="374151"/>
                </a:solidFill>
                <a:effectLst/>
                <a:latin typeface="Söhne"/>
              </a:rPr>
              <a:t>Process Documentation</a:t>
            </a:r>
            <a:r>
              <a:rPr lang="en-US" b="0" i="0" dirty="0">
                <a:solidFill>
                  <a:srgbClr val="374151"/>
                </a:solidFill>
                <a:effectLst/>
                <a:latin typeface="Söhne"/>
              </a:rPr>
              <a:t>: Create documentation of processes: data comes from locations </a:t>
            </a:r>
            <a:r>
              <a:rPr lang="en-US" b="1" i="0" dirty="0" err="1">
                <a:solidFill>
                  <a:srgbClr val="374151"/>
                </a:solidFill>
                <a:effectLst/>
                <a:latin typeface="Söhne"/>
              </a:rPr>
              <a:t>x,y,z</a:t>
            </a:r>
            <a:r>
              <a:rPr lang="en-US" b="0" i="0" dirty="0">
                <a:solidFill>
                  <a:srgbClr val="374151"/>
                </a:solidFill>
                <a:effectLst/>
                <a:latin typeface="Söhne"/>
              </a:rPr>
              <a:t> are processed in model </a:t>
            </a:r>
            <a:r>
              <a:rPr lang="en-US" b="1" i="0" dirty="0">
                <a:solidFill>
                  <a:srgbClr val="374151"/>
                </a:solidFill>
                <a:effectLst/>
                <a:latin typeface="Söhne"/>
              </a:rPr>
              <a:t>m</a:t>
            </a:r>
            <a:r>
              <a:rPr lang="en-US" b="0" i="0" dirty="0">
                <a:solidFill>
                  <a:srgbClr val="374151"/>
                </a:solidFill>
                <a:effectLst/>
                <a:latin typeface="Söhne"/>
              </a:rPr>
              <a:t>  and outputted in dashboards </a:t>
            </a:r>
            <a:r>
              <a:rPr lang="en-US" b="1" i="0" dirty="0">
                <a:solidFill>
                  <a:srgbClr val="374151"/>
                </a:solidFill>
                <a:effectLst/>
                <a:latin typeface="Söhne"/>
              </a:rPr>
              <a:t>a, b, c</a:t>
            </a:r>
            <a:r>
              <a:rPr lang="en-US" b="0" i="0" dirty="0">
                <a:solidFill>
                  <a:srgbClr val="374151"/>
                </a:solidFill>
                <a:effectLst/>
                <a:latin typeface="Söhne"/>
              </a:rPr>
              <a:t>.</a:t>
            </a:r>
          </a:p>
          <a:p>
            <a:pPr marL="742950" lvl="1" indent="-285750">
              <a:buFont typeface="Arial" panose="020B0604020202020204" pitchFamily="34" charset="0"/>
              <a:buChar char="•"/>
            </a:pPr>
            <a:r>
              <a:rPr lang="en-US" b="0" i="0" dirty="0">
                <a:solidFill>
                  <a:srgbClr val="374151"/>
                </a:solidFill>
                <a:effectLst/>
                <a:latin typeface="Söhne"/>
              </a:rPr>
              <a:t>These documentations are invaluable for new employees or in SOPs (Standard Operating Procedures).</a:t>
            </a:r>
          </a:p>
          <a:p>
            <a:pPr marL="285750" indent="-285750">
              <a:buFont typeface="Arial" panose="020B0604020202020204" pitchFamily="34" charset="0"/>
              <a:buChar char="•"/>
            </a:pPr>
            <a:r>
              <a:rPr lang="en-US" b="1" dirty="0">
                <a:solidFill>
                  <a:srgbClr val="374151"/>
                </a:solidFill>
                <a:latin typeface="Söhne"/>
              </a:rPr>
              <a:t>Process analysis</a:t>
            </a:r>
            <a:r>
              <a:rPr lang="en-US" dirty="0">
                <a:solidFill>
                  <a:srgbClr val="374151"/>
                </a:solidFill>
                <a:latin typeface="Söhne"/>
              </a:rPr>
              <a:t>: Having a flowchart, describing a process we can add time (/processing power) used at each step to identify bottlenecks.</a:t>
            </a:r>
          </a:p>
          <a:p>
            <a:pPr marL="285750" indent="-285750">
              <a:buFont typeface="Arial" panose="020B0604020202020204" pitchFamily="34" charset="0"/>
              <a:buChar char="•"/>
            </a:pPr>
            <a:r>
              <a:rPr lang="en-US" b="1" dirty="0">
                <a:solidFill>
                  <a:srgbClr val="374151"/>
                </a:solidFill>
                <a:latin typeface="Söhne"/>
              </a:rPr>
              <a:t>Decision making: </a:t>
            </a:r>
            <a:r>
              <a:rPr lang="en-US" dirty="0">
                <a:solidFill>
                  <a:srgbClr val="374151"/>
                </a:solidFill>
                <a:latin typeface="Söhne"/>
              </a:rPr>
              <a:t>In businesses, making a decision takes a number of steps which can also be represented in a flowchart.</a:t>
            </a:r>
          </a:p>
          <a:p>
            <a:r>
              <a:rPr lang="en-GB" b="1" dirty="0"/>
              <a:t>Tips &amp; tricks:</a:t>
            </a:r>
          </a:p>
          <a:p>
            <a:pPr marL="285750" indent="-285750">
              <a:buFont typeface="Arial" panose="020B0604020202020204" pitchFamily="34" charset="0"/>
              <a:buChar char="•"/>
            </a:pPr>
            <a:r>
              <a:rPr lang="en-GB" dirty="0"/>
              <a:t>Use standard symbols &amp; shapes correctly.</a:t>
            </a:r>
          </a:p>
          <a:p>
            <a:pPr marL="285750" indent="-285750">
              <a:buFont typeface="Arial" panose="020B0604020202020204" pitchFamily="34" charset="0"/>
              <a:buChar char="•"/>
            </a:pPr>
            <a:r>
              <a:rPr lang="en-GB" dirty="0"/>
              <a:t>Keep text in flowchart short. Longer parts can be referred to.</a:t>
            </a:r>
          </a:p>
          <a:p>
            <a:pPr marL="285750" indent="-285750">
              <a:buFont typeface="Arial" panose="020B0604020202020204" pitchFamily="34" charset="0"/>
              <a:buChar char="•"/>
            </a:pPr>
            <a:r>
              <a:rPr lang="en-GB" dirty="0"/>
              <a:t>Maintain consistent </a:t>
            </a:r>
            <a:r>
              <a:rPr lang="en-GB" b="1" dirty="0"/>
              <a:t>flow direction</a:t>
            </a:r>
            <a:r>
              <a:rPr lang="en-GB" dirty="0"/>
              <a:t>.</a:t>
            </a:r>
          </a:p>
          <a:p>
            <a:pPr marL="285750" indent="-285750">
              <a:buFont typeface="Arial" panose="020B0604020202020204" pitchFamily="34" charset="0"/>
              <a:buChar char="•"/>
            </a:pPr>
            <a:r>
              <a:rPr lang="en-GB" dirty="0"/>
              <a:t>Use proper </a:t>
            </a:r>
            <a:r>
              <a:rPr lang="en-GB" b="1" dirty="0"/>
              <a:t>connectors</a:t>
            </a:r>
            <a:r>
              <a:rPr lang="en-GB" dirty="0"/>
              <a:t> when your network spans multiple pages.</a:t>
            </a:r>
          </a:p>
          <a:p>
            <a:pPr marL="285750" indent="-285750">
              <a:buFont typeface="Arial" panose="020B0604020202020204" pitchFamily="34" charset="0"/>
              <a:buChar char="•"/>
            </a:pPr>
            <a:r>
              <a:rPr lang="en-GB" dirty="0"/>
              <a:t>Use </a:t>
            </a:r>
            <a:r>
              <a:rPr lang="en-GB" dirty="0" err="1"/>
              <a:t>colors</a:t>
            </a:r>
            <a:r>
              <a:rPr lang="en-GB" dirty="0"/>
              <a:t>; e.g. in a semi-automated process, use </a:t>
            </a:r>
            <a:r>
              <a:rPr lang="en-GB" dirty="0" err="1"/>
              <a:t>color</a:t>
            </a:r>
            <a:r>
              <a:rPr lang="en-GB" dirty="0"/>
              <a:t> map green (fully automated) to red (fully manual).</a:t>
            </a:r>
          </a:p>
          <a:p>
            <a:pPr marL="285750" indent="-285750">
              <a:buFont typeface="Arial" panose="020B0604020202020204" pitchFamily="34" charset="0"/>
              <a:buChar char="•"/>
            </a:pPr>
            <a:r>
              <a:rPr lang="en-GB" dirty="0"/>
              <a:t>Nice to show which part of a process you are creating other visuals for.</a:t>
            </a:r>
          </a:p>
        </p:txBody>
      </p:sp>
      <p:sp>
        <p:nvSpPr>
          <p:cNvPr id="7" name="TextBox 6">
            <a:extLst>
              <a:ext uri="{FF2B5EF4-FFF2-40B4-BE49-F238E27FC236}">
                <a16:creationId xmlns:a16="http://schemas.microsoft.com/office/drawing/2014/main" id="{D8814447-971E-CA5D-70E1-B0844A923909}"/>
              </a:ext>
            </a:extLst>
          </p:cNvPr>
          <p:cNvSpPr txBox="1"/>
          <p:nvPr/>
        </p:nvSpPr>
        <p:spPr>
          <a:xfrm>
            <a:off x="8924554" y="1356549"/>
            <a:ext cx="311304" cy="369332"/>
          </a:xfrm>
          <a:prstGeom prst="rect">
            <a:avLst/>
          </a:prstGeom>
          <a:noFill/>
        </p:spPr>
        <p:txBody>
          <a:bodyPr wrap="none" rtlCol="0">
            <a:spAutoFit/>
          </a:bodyPr>
          <a:lstStyle/>
          <a:p>
            <a:r>
              <a:rPr lang="en-GB" dirty="0"/>
              <a:t>1</a:t>
            </a:r>
          </a:p>
        </p:txBody>
      </p:sp>
      <p:sp>
        <p:nvSpPr>
          <p:cNvPr id="8" name="TextBox 7">
            <a:extLst>
              <a:ext uri="{FF2B5EF4-FFF2-40B4-BE49-F238E27FC236}">
                <a16:creationId xmlns:a16="http://schemas.microsoft.com/office/drawing/2014/main" id="{3BEBE1CD-264A-E05B-0A64-1D7C167857E1}"/>
              </a:ext>
            </a:extLst>
          </p:cNvPr>
          <p:cNvSpPr txBox="1"/>
          <p:nvPr/>
        </p:nvSpPr>
        <p:spPr>
          <a:xfrm>
            <a:off x="8917465" y="2752960"/>
            <a:ext cx="311304" cy="369332"/>
          </a:xfrm>
          <a:prstGeom prst="rect">
            <a:avLst/>
          </a:prstGeom>
          <a:noFill/>
        </p:spPr>
        <p:txBody>
          <a:bodyPr wrap="none" rtlCol="0">
            <a:spAutoFit/>
          </a:bodyPr>
          <a:lstStyle/>
          <a:p>
            <a:r>
              <a:rPr lang="en-GB" dirty="0"/>
              <a:t>2</a:t>
            </a:r>
          </a:p>
        </p:txBody>
      </p:sp>
      <p:sp>
        <p:nvSpPr>
          <p:cNvPr id="9" name="TextBox 8">
            <a:extLst>
              <a:ext uri="{FF2B5EF4-FFF2-40B4-BE49-F238E27FC236}">
                <a16:creationId xmlns:a16="http://schemas.microsoft.com/office/drawing/2014/main" id="{B9850EF7-EA63-80B3-0108-60B1445C3AC0}"/>
              </a:ext>
            </a:extLst>
          </p:cNvPr>
          <p:cNvSpPr txBox="1"/>
          <p:nvPr/>
        </p:nvSpPr>
        <p:spPr>
          <a:xfrm>
            <a:off x="8231815" y="4670923"/>
            <a:ext cx="3566780" cy="2031325"/>
          </a:xfrm>
          <a:prstGeom prst="rect">
            <a:avLst/>
          </a:prstGeom>
          <a:noFill/>
        </p:spPr>
        <p:txBody>
          <a:bodyPr wrap="square" rtlCol="0">
            <a:spAutoFit/>
          </a:bodyPr>
          <a:lstStyle/>
          <a:p>
            <a:pPr marL="342900" indent="-342900">
              <a:buAutoNum type="arabicPeriod"/>
            </a:pPr>
            <a:r>
              <a:rPr lang="en-GB" dirty="0"/>
              <a:t>Extra information on the fact if a lamp is plugged in can be found at </a:t>
            </a:r>
            <a:r>
              <a:rPr lang="en-GB" dirty="0">
                <a:hlinkClick r:id="rId4"/>
              </a:rPr>
              <a:t>www.pluggedin.be</a:t>
            </a:r>
            <a:endParaRPr lang="en-GB" dirty="0"/>
          </a:p>
          <a:p>
            <a:pPr marL="342900" indent="-342900">
              <a:buAutoNum type="arabicPeriod"/>
            </a:pPr>
            <a:r>
              <a:rPr lang="en-US" dirty="0"/>
              <a:t>When a light bulb burns out, it means that the filament inside the bulb has broken, resulting in the bulb no longer producing light.</a:t>
            </a:r>
            <a:endParaRPr lang="en-GB" dirty="0"/>
          </a:p>
        </p:txBody>
      </p:sp>
    </p:spTree>
    <p:extLst>
      <p:ext uri="{BB962C8B-B14F-4D97-AF65-F5344CB8AC3E}">
        <p14:creationId xmlns:p14="http://schemas.microsoft.com/office/powerpoint/2010/main" val="3813152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Effect transition="in" filter="fade">
                                      <p:cBhvr>
                                        <p:cTn id="15" dur="500"/>
                                        <p:tgtEl>
                                          <p:spTgt spid="6">
                                            <p:txEl>
                                              <p:pRg st="7" end="7"/>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fade">
                                      <p:cBhvr>
                                        <p:cTn id="29" dur="500"/>
                                        <p:tgtEl>
                                          <p:spTgt spid="6">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128</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i="0" dirty="0">
                <a:solidFill>
                  <a:srgbClr val="374151"/>
                </a:solidFill>
                <a:effectLst/>
                <a:latin typeface="Söhne"/>
              </a:rPr>
              <a:t>Sankey Diagram</a:t>
            </a:r>
          </a:p>
          <a:p>
            <a:r>
              <a:rPr lang="en-US" b="0" i="0" dirty="0">
                <a:solidFill>
                  <a:srgbClr val="374151"/>
                </a:solidFill>
                <a:effectLst/>
                <a:latin typeface="Söhne"/>
              </a:rPr>
              <a:t>Funnel Chart</a:t>
            </a:r>
          </a:p>
          <a:p>
            <a:r>
              <a:rPr lang="en-US" dirty="0">
                <a:solidFill>
                  <a:srgbClr val="374151"/>
                </a:solidFill>
                <a:latin typeface="Söhne"/>
              </a:rPr>
              <a:t>Waterfall chart</a:t>
            </a:r>
            <a:endParaRPr lang="en-US" i="0" dirty="0">
              <a:solidFill>
                <a:srgbClr val="374151"/>
              </a:solidFill>
              <a:effectLst/>
              <a:latin typeface="Söhne"/>
            </a:endParaRPr>
          </a:p>
          <a:p>
            <a:pPr algn="l">
              <a:buFont typeface="Arial" panose="020B0604020202020204" pitchFamily="34" charset="0"/>
              <a:buChar char="•"/>
            </a:pPr>
            <a:r>
              <a:rPr lang="en-US" i="0" dirty="0">
                <a:solidFill>
                  <a:srgbClr val="374151"/>
                </a:solidFill>
                <a:effectLst/>
                <a:latin typeface="Söhne"/>
              </a:rPr>
              <a:t>Flowchart</a:t>
            </a:r>
          </a:p>
          <a:p>
            <a:pPr algn="l">
              <a:buFont typeface="Arial" panose="020B0604020202020204" pitchFamily="34" charset="0"/>
              <a:buChar char="•"/>
            </a:pPr>
            <a:r>
              <a:rPr lang="en-US" b="1" i="0" dirty="0">
                <a:solidFill>
                  <a:srgbClr val="374151"/>
                </a:solidFill>
                <a:effectLst/>
                <a:latin typeface="Söhne"/>
              </a:rPr>
              <a:t>Swimlane Diagram</a:t>
            </a:r>
          </a:p>
        </p:txBody>
      </p:sp>
    </p:spTree>
    <p:extLst>
      <p:ext uri="{BB962C8B-B14F-4D97-AF65-F5344CB8AC3E}">
        <p14:creationId xmlns:p14="http://schemas.microsoft.com/office/powerpoint/2010/main" val="4216546991"/>
      </p:ext>
    </p:extLst>
  </p:cSld>
  <p:clrMapOvr>
    <a:masterClrMapping/>
  </p:clrMapOvr>
  <p:transition spd="slow">
    <p:push di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ow to make swimlane diagrams in Excel + Free swimlane diagram templates">
            <a:extLst>
              <a:ext uri="{FF2B5EF4-FFF2-40B4-BE49-F238E27FC236}">
                <a16:creationId xmlns:a16="http://schemas.microsoft.com/office/drawing/2014/main" id="{6E97C801-3B00-88E3-09DB-B7DC59AB5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181" y="1767469"/>
            <a:ext cx="11083636" cy="5215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r>
              <a:rPr lang="en-GB" dirty="0"/>
              <a:t>Swimlane </a:t>
            </a:r>
            <a:br>
              <a:rPr lang="en-GB" dirty="0"/>
            </a:br>
            <a:r>
              <a:rPr lang="en-GB" dirty="0"/>
              <a:t>diagram</a:t>
            </a:r>
          </a:p>
        </p:txBody>
      </p:sp>
      <p:sp>
        <p:nvSpPr>
          <p:cNvPr id="6" name="TextBox 5">
            <a:extLst>
              <a:ext uri="{FF2B5EF4-FFF2-40B4-BE49-F238E27FC236}">
                <a16:creationId xmlns:a16="http://schemas.microsoft.com/office/drawing/2014/main" id="{CCE92B70-669F-E82E-C78C-D379CAF872CE}"/>
              </a:ext>
            </a:extLst>
          </p:cNvPr>
          <p:cNvSpPr txBox="1"/>
          <p:nvPr/>
        </p:nvSpPr>
        <p:spPr>
          <a:xfrm>
            <a:off x="4610986" y="250218"/>
            <a:ext cx="7581014" cy="1754326"/>
          </a:xfrm>
          <a:prstGeom prst="rect">
            <a:avLst/>
          </a:prstGeom>
          <a:noFill/>
        </p:spPr>
        <p:txBody>
          <a:bodyPr wrap="square" rtlCol="0">
            <a:spAutoFit/>
          </a:bodyPr>
          <a:lstStyle/>
          <a:p>
            <a:r>
              <a:rPr lang="en-US" b="0" i="0" dirty="0">
                <a:solidFill>
                  <a:srgbClr val="374151"/>
                </a:solidFill>
                <a:effectLst/>
                <a:latin typeface="Söhne"/>
              </a:rPr>
              <a:t>A </a:t>
            </a:r>
            <a:r>
              <a:rPr lang="en-US" b="0" i="0" dirty="0" err="1">
                <a:solidFill>
                  <a:srgbClr val="374151"/>
                </a:solidFill>
                <a:effectLst/>
                <a:latin typeface="Söhne"/>
              </a:rPr>
              <a:t>swimlane</a:t>
            </a:r>
            <a:r>
              <a:rPr lang="en-US" b="0" i="0" dirty="0">
                <a:solidFill>
                  <a:srgbClr val="374151"/>
                </a:solidFill>
                <a:effectLst/>
                <a:latin typeface="Söhne"/>
              </a:rPr>
              <a:t> diagram is a visual representation that shows how tasks and responsibilities are divided among different individuals or departments, allowing for a clear understanding of the flow of work across various entities.</a:t>
            </a:r>
          </a:p>
          <a:p>
            <a:r>
              <a:rPr lang="en-US" dirty="0">
                <a:solidFill>
                  <a:srgbClr val="374151"/>
                </a:solidFill>
                <a:latin typeface="Söhne"/>
              </a:rPr>
              <a:t>Typically:</a:t>
            </a:r>
          </a:p>
          <a:p>
            <a:pPr marL="285750" indent="-285750">
              <a:buFont typeface="Arial" panose="020B0604020202020204" pitchFamily="34" charset="0"/>
              <a:buChar char="•"/>
            </a:pPr>
            <a:r>
              <a:rPr lang="en-US" dirty="0">
                <a:solidFill>
                  <a:srgbClr val="374151"/>
                </a:solidFill>
                <a:latin typeface="Söhne"/>
              </a:rPr>
              <a:t>Top – bottom different entities</a:t>
            </a:r>
          </a:p>
          <a:p>
            <a:pPr marL="285750" indent="-285750">
              <a:buFont typeface="Arial" panose="020B0604020202020204" pitchFamily="34" charset="0"/>
              <a:buChar char="•"/>
            </a:pPr>
            <a:r>
              <a:rPr lang="en-US" dirty="0">
                <a:solidFill>
                  <a:srgbClr val="374151"/>
                </a:solidFill>
                <a:latin typeface="Söhne"/>
              </a:rPr>
              <a:t>Left – right progression of time</a:t>
            </a:r>
            <a:endParaRPr lang="en-GB" dirty="0"/>
          </a:p>
        </p:txBody>
      </p:sp>
      <p:sp>
        <p:nvSpPr>
          <p:cNvPr id="7" name="TextBox 6">
            <a:extLst>
              <a:ext uri="{FF2B5EF4-FFF2-40B4-BE49-F238E27FC236}">
                <a16:creationId xmlns:a16="http://schemas.microsoft.com/office/drawing/2014/main" id="{D8814447-971E-CA5D-70E1-B0844A923909}"/>
              </a:ext>
            </a:extLst>
          </p:cNvPr>
          <p:cNvSpPr txBox="1"/>
          <p:nvPr/>
        </p:nvSpPr>
        <p:spPr>
          <a:xfrm>
            <a:off x="8924554" y="1356549"/>
            <a:ext cx="311304" cy="369332"/>
          </a:xfrm>
          <a:prstGeom prst="rect">
            <a:avLst/>
          </a:prstGeom>
          <a:noFill/>
        </p:spPr>
        <p:txBody>
          <a:bodyPr wrap="none" rtlCol="0">
            <a:spAutoFit/>
          </a:bodyPr>
          <a:lstStyle/>
          <a:p>
            <a:r>
              <a:rPr lang="en-GB" dirty="0"/>
              <a:t>1</a:t>
            </a:r>
          </a:p>
        </p:txBody>
      </p:sp>
      <p:sp>
        <p:nvSpPr>
          <p:cNvPr id="8" name="TextBox 7">
            <a:extLst>
              <a:ext uri="{FF2B5EF4-FFF2-40B4-BE49-F238E27FC236}">
                <a16:creationId xmlns:a16="http://schemas.microsoft.com/office/drawing/2014/main" id="{3BEBE1CD-264A-E05B-0A64-1D7C167857E1}"/>
              </a:ext>
            </a:extLst>
          </p:cNvPr>
          <p:cNvSpPr txBox="1"/>
          <p:nvPr/>
        </p:nvSpPr>
        <p:spPr>
          <a:xfrm>
            <a:off x="8917465" y="2752960"/>
            <a:ext cx="311304" cy="369332"/>
          </a:xfrm>
          <a:prstGeom prst="rect">
            <a:avLst/>
          </a:prstGeom>
          <a:noFill/>
        </p:spPr>
        <p:txBody>
          <a:bodyPr wrap="none" rtlCol="0">
            <a:spAutoFit/>
          </a:bodyPr>
          <a:lstStyle/>
          <a:p>
            <a:r>
              <a:rPr lang="en-GB" dirty="0"/>
              <a:t>2</a:t>
            </a:r>
          </a:p>
        </p:txBody>
      </p:sp>
    </p:spTree>
    <p:extLst>
      <p:ext uri="{BB962C8B-B14F-4D97-AF65-F5344CB8AC3E}">
        <p14:creationId xmlns:p14="http://schemas.microsoft.com/office/powerpoint/2010/main" val="199808077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6A0862-D48A-1641-81EF-BB5B948B4B28}"/>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
        <p:nvSpPr>
          <p:cNvPr id="4" name="Title 3">
            <a:extLst>
              <a:ext uri="{FF2B5EF4-FFF2-40B4-BE49-F238E27FC236}">
                <a16:creationId xmlns:a16="http://schemas.microsoft.com/office/drawing/2014/main" id="{729967A1-310D-F9F4-8AEA-35399714F523}"/>
              </a:ext>
            </a:extLst>
          </p:cNvPr>
          <p:cNvSpPr>
            <a:spLocks noGrp="1"/>
          </p:cNvSpPr>
          <p:nvPr>
            <p:ph type="ctrTitle"/>
          </p:nvPr>
        </p:nvSpPr>
        <p:spPr/>
        <p:txBody>
          <a:bodyPr/>
          <a:lstStyle/>
          <a:p>
            <a:r>
              <a:rPr lang="en-GB" dirty="0" err="1"/>
              <a:t>OVerview</a:t>
            </a:r>
            <a:endParaRPr lang="en-GB" dirty="0"/>
          </a:p>
        </p:txBody>
      </p:sp>
      <p:sp>
        <p:nvSpPr>
          <p:cNvPr id="5" name="Content Placeholder 4">
            <a:extLst>
              <a:ext uri="{FF2B5EF4-FFF2-40B4-BE49-F238E27FC236}">
                <a16:creationId xmlns:a16="http://schemas.microsoft.com/office/drawing/2014/main" id="{A5850E60-0751-B6C2-CE5E-B368A222AB99}"/>
              </a:ext>
            </a:extLst>
          </p:cNvPr>
          <p:cNvSpPr>
            <a:spLocks noGrp="1"/>
          </p:cNvSpPr>
          <p:nvPr>
            <p:ph sz="quarter" idx="13"/>
          </p:nvPr>
        </p:nvSpPr>
        <p:spPr>
          <a:xfrm>
            <a:off x="693738" y="2705424"/>
            <a:ext cx="10745787" cy="3650925"/>
          </a:xfrm>
        </p:spPr>
        <p:txBody>
          <a:bodyPr>
            <a:normAutofit/>
          </a:bodyPr>
          <a:lstStyle/>
          <a:p>
            <a:r>
              <a:rPr lang="en-GB" dirty="0"/>
              <a:t>Continuous vs discrete data.</a:t>
            </a:r>
          </a:p>
          <a:p>
            <a:r>
              <a:rPr lang="en-GB" b="1" dirty="0"/>
              <a:t>Bar chart.</a:t>
            </a:r>
          </a:p>
          <a:p>
            <a:r>
              <a:rPr lang="en-GB" dirty="0"/>
              <a:t>Histogram.</a:t>
            </a:r>
          </a:p>
          <a:p>
            <a:r>
              <a:rPr lang="en-GB" dirty="0"/>
              <a:t>Line chart.</a:t>
            </a:r>
          </a:p>
          <a:p>
            <a:r>
              <a:rPr lang="en-GB" dirty="0"/>
              <a:t>Area chart.</a:t>
            </a:r>
          </a:p>
          <a:p>
            <a:r>
              <a:rPr lang="en-GB" dirty="0"/>
              <a:t>Box plot.</a:t>
            </a:r>
          </a:p>
        </p:txBody>
      </p:sp>
    </p:spTree>
    <p:extLst>
      <p:ext uri="{BB962C8B-B14F-4D97-AF65-F5344CB8AC3E}">
        <p14:creationId xmlns:p14="http://schemas.microsoft.com/office/powerpoint/2010/main" val="3767462094"/>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826D7B-2300-6BC6-9226-7867E9DCF8DE}"/>
              </a:ext>
            </a:extLst>
          </p:cNvPr>
          <p:cNvSpPr>
            <a:spLocks noGrp="1"/>
          </p:cNvSpPr>
          <p:nvPr>
            <p:ph type="sldNum" sz="quarter" idx="12"/>
          </p:nvPr>
        </p:nvSpPr>
        <p:spPr/>
        <p:txBody>
          <a:bodyPr/>
          <a:lstStyle/>
          <a:p>
            <a:fld id="{294A09A9-5501-47C1-A89A-A340965A2BE2}" type="slidenum">
              <a:rPr lang="en-US" smtClean="0"/>
              <a:pPr/>
              <a:t>130</a:t>
            </a:fld>
            <a:endParaRPr lang="en-US" dirty="0"/>
          </a:p>
        </p:txBody>
      </p:sp>
      <p:sp>
        <p:nvSpPr>
          <p:cNvPr id="4" name="Title 3">
            <a:extLst>
              <a:ext uri="{FF2B5EF4-FFF2-40B4-BE49-F238E27FC236}">
                <a16:creationId xmlns:a16="http://schemas.microsoft.com/office/drawing/2014/main" id="{8BC0ACC6-796A-87B9-2386-8C2BC779C8A0}"/>
              </a:ext>
            </a:extLst>
          </p:cNvPr>
          <p:cNvSpPr>
            <a:spLocks noGrp="1"/>
          </p:cNvSpPr>
          <p:nvPr>
            <p:ph type="ctrTitle"/>
          </p:nvPr>
        </p:nvSpPr>
        <p:spPr>
          <a:xfrm>
            <a:off x="693683" y="193835"/>
            <a:ext cx="6192892" cy="1198179"/>
          </a:xfrm>
        </p:spPr>
        <p:txBody>
          <a:bodyPr/>
          <a:lstStyle/>
          <a:p>
            <a:r>
              <a:rPr lang="en-GB" dirty="0"/>
              <a:t>Exercise #4</a:t>
            </a:r>
          </a:p>
        </p:txBody>
      </p:sp>
      <p:sp>
        <p:nvSpPr>
          <p:cNvPr id="5" name="Content Placeholder 4">
            <a:extLst>
              <a:ext uri="{FF2B5EF4-FFF2-40B4-BE49-F238E27FC236}">
                <a16:creationId xmlns:a16="http://schemas.microsoft.com/office/drawing/2014/main" id="{D89FEBCC-54C9-2419-44DB-1E8C15DA16C4}"/>
              </a:ext>
            </a:extLst>
          </p:cNvPr>
          <p:cNvSpPr>
            <a:spLocks noGrp="1"/>
          </p:cNvSpPr>
          <p:nvPr>
            <p:ph sz="quarter" idx="13"/>
          </p:nvPr>
        </p:nvSpPr>
        <p:spPr>
          <a:xfrm>
            <a:off x="693738" y="1803400"/>
            <a:ext cx="6672262" cy="4175125"/>
          </a:xfrm>
        </p:spPr>
        <p:txBody>
          <a:bodyPr>
            <a:normAutofit lnSpcReduction="10000"/>
          </a:bodyPr>
          <a:lstStyle/>
          <a:p>
            <a:pPr marL="0" indent="0">
              <a:buNone/>
            </a:pPr>
            <a:r>
              <a:rPr lang="en-GB" sz="3600" b="1" dirty="0"/>
              <a:t>Problem:</a:t>
            </a:r>
          </a:p>
          <a:p>
            <a:r>
              <a:rPr lang="en-GB" dirty="0"/>
              <a:t>External vs internal budget to solve backlog.</a:t>
            </a:r>
          </a:p>
          <a:p>
            <a:endParaRPr lang="en-GB" dirty="0"/>
          </a:p>
          <a:p>
            <a:pPr marL="0" indent="0">
              <a:buNone/>
            </a:pPr>
            <a:r>
              <a:rPr lang="en-GB" b="1" dirty="0"/>
              <a:t>Questions:</a:t>
            </a:r>
          </a:p>
          <a:p>
            <a:r>
              <a:rPr lang="en-GB" dirty="0"/>
              <a:t>What will be our budget to hire (temporary) resources to solve backlog?</a:t>
            </a:r>
          </a:p>
          <a:p>
            <a:r>
              <a:rPr lang="en-GB" dirty="0"/>
              <a:t>How should we choose the temporary vs non-temporary resources</a:t>
            </a:r>
          </a:p>
        </p:txBody>
      </p:sp>
      <p:sp>
        <p:nvSpPr>
          <p:cNvPr id="6" name="Rectangle 5">
            <a:extLst>
              <a:ext uri="{FF2B5EF4-FFF2-40B4-BE49-F238E27FC236}">
                <a16:creationId xmlns:a16="http://schemas.microsoft.com/office/drawing/2014/main" id="{0D94B65E-0F55-0D92-EBD6-308BB791BC65}"/>
              </a:ext>
            </a:extLst>
          </p:cNvPr>
          <p:cNvSpPr/>
          <p:nvPr/>
        </p:nvSpPr>
        <p:spPr>
          <a:xfrm>
            <a:off x="8140700" y="0"/>
            <a:ext cx="3225800" cy="66641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8D834C4-DCC3-8BD7-4961-E3EFB33E5791}"/>
              </a:ext>
            </a:extLst>
          </p:cNvPr>
          <p:cNvSpPr txBox="1"/>
          <p:nvPr/>
        </p:nvSpPr>
        <p:spPr>
          <a:xfrm>
            <a:off x="7697002" y="1886552"/>
            <a:ext cx="4494998" cy="4247317"/>
          </a:xfrm>
          <a:prstGeom prst="rect">
            <a:avLst/>
          </a:prstGeom>
          <a:noFill/>
        </p:spPr>
        <p:txBody>
          <a:bodyPr wrap="square" rtlCol="0">
            <a:spAutoFit/>
          </a:bodyPr>
          <a:lstStyle/>
          <a:p>
            <a:r>
              <a:rPr lang="en-GB" b="1" dirty="0"/>
              <a:t>Available data:</a:t>
            </a:r>
          </a:p>
          <a:p>
            <a:endParaRPr lang="en-GB" dirty="0"/>
          </a:p>
          <a:p>
            <a:r>
              <a:rPr lang="en-GB" dirty="0"/>
              <a:t>Historic list of cases with for each case:</a:t>
            </a:r>
          </a:p>
          <a:p>
            <a:pPr marL="285750" indent="-285750">
              <a:buFont typeface="Arial" panose="020B0604020202020204" pitchFamily="34" charset="0"/>
              <a:buChar char="•"/>
            </a:pPr>
            <a:r>
              <a:rPr lang="en-GB" dirty="0"/>
              <a:t>Status of case ( (un)assigned or closed).</a:t>
            </a:r>
          </a:p>
          <a:p>
            <a:pPr marL="285750" indent="-285750">
              <a:buFont typeface="Arial" panose="020B0604020202020204" pitchFamily="34" charset="0"/>
              <a:buChar char="•"/>
            </a:pPr>
            <a:r>
              <a:rPr lang="en-GB" dirty="0"/>
              <a:t>Creation &amp; closure date.</a:t>
            </a:r>
          </a:p>
          <a:p>
            <a:pPr marL="285750" indent="-285750">
              <a:buFont typeface="Arial" panose="020B0604020202020204" pitchFamily="34" charset="0"/>
              <a:buChar char="•"/>
            </a:pPr>
            <a:r>
              <a:rPr lang="en-GB" dirty="0"/>
              <a:t>User id.</a:t>
            </a:r>
          </a:p>
          <a:p>
            <a:pPr marL="285750" indent="-285750">
              <a:buFont typeface="Arial" panose="020B0604020202020204" pitchFamily="34" charset="0"/>
              <a:buChar char="•"/>
            </a:pPr>
            <a:r>
              <a:rPr lang="en-GB" dirty="0"/>
              <a:t>Backoffice team id.</a:t>
            </a:r>
          </a:p>
          <a:p>
            <a:pPr marL="285750" indent="-285750">
              <a:buFont typeface="Arial" panose="020B0604020202020204" pitchFamily="34" charset="0"/>
              <a:buChar char="•"/>
            </a:pPr>
            <a:r>
              <a:rPr lang="en-GB" dirty="0"/>
              <a:t>User profile id.</a:t>
            </a:r>
          </a:p>
          <a:p>
            <a:endParaRPr lang="en-GB" dirty="0"/>
          </a:p>
          <a:p>
            <a:r>
              <a:rPr lang="en-GB" dirty="0"/>
              <a:t>Historic data on:</a:t>
            </a:r>
          </a:p>
          <a:p>
            <a:pPr marL="285750" indent="-285750">
              <a:buFont typeface="Arial" panose="020B0604020202020204" pitchFamily="34" charset="0"/>
              <a:buChar char="•"/>
            </a:pPr>
            <a:r>
              <a:rPr lang="en-GB" dirty="0"/>
              <a:t>Number of employees.</a:t>
            </a:r>
          </a:p>
          <a:p>
            <a:pPr marL="285750" indent="-285750">
              <a:buFont typeface="Arial" panose="020B0604020202020204" pitchFamily="34" charset="0"/>
              <a:buChar char="•"/>
            </a:pPr>
            <a:r>
              <a:rPr lang="en-GB" dirty="0"/>
              <a:t>Number of hours worked on backlog.</a:t>
            </a:r>
          </a:p>
          <a:p>
            <a:pPr marL="285750" indent="-285750">
              <a:buFont typeface="Arial" panose="020B0604020202020204" pitchFamily="34" charset="0"/>
              <a:buChar char="•"/>
            </a:pPr>
            <a:r>
              <a:rPr lang="en-GB" dirty="0"/>
              <a:t>Temporary or permanent contract.</a:t>
            </a:r>
          </a:p>
          <a:p>
            <a:pPr marL="285750" indent="-285750">
              <a:buFont typeface="Arial" panose="020B0604020202020204" pitchFamily="34" charset="0"/>
              <a:buChar char="•"/>
            </a:pPr>
            <a:r>
              <a:rPr lang="en-GB" dirty="0"/>
              <a:t>Cost per hour.</a:t>
            </a:r>
          </a:p>
          <a:p>
            <a:pPr marL="285750" indent="-285750">
              <a:buFont typeface="Arial" panose="020B0604020202020204" pitchFamily="34" charset="0"/>
              <a:buChar char="•"/>
            </a:pPr>
            <a:r>
              <a:rPr lang="en-GB" dirty="0"/>
              <a:t>Total available budget.</a:t>
            </a:r>
          </a:p>
        </p:txBody>
      </p:sp>
      <p:sp>
        <p:nvSpPr>
          <p:cNvPr id="8" name="TextBox 7">
            <a:extLst>
              <a:ext uri="{FF2B5EF4-FFF2-40B4-BE49-F238E27FC236}">
                <a16:creationId xmlns:a16="http://schemas.microsoft.com/office/drawing/2014/main" id="{BEBB78BD-8AF4-A5AE-0AAB-F042FD22055E}"/>
              </a:ext>
            </a:extLst>
          </p:cNvPr>
          <p:cNvSpPr txBox="1"/>
          <p:nvPr/>
        </p:nvSpPr>
        <p:spPr>
          <a:xfrm>
            <a:off x="7570381" y="193835"/>
            <a:ext cx="4093535" cy="646331"/>
          </a:xfrm>
          <a:prstGeom prst="rect">
            <a:avLst/>
          </a:prstGeom>
          <a:noFill/>
        </p:spPr>
        <p:txBody>
          <a:bodyPr wrap="square" rtlCol="0">
            <a:spAutoFit/>
          </a:bodyPr>
          <a:lstStyle/>
          <a:p>
            <a:r>
              <a:rPr lang="en-GB" b="1" dirty="0"/>
              <a:t>Note:</a:t>
            </a:r>
            <a:r>
              <a:rPr lang="en-GB" dirty="0"/>
              <a:t> This is an actual case but somewhat altered for educational purposes!</a:t>
            </a:r>
          </a:p>
        </p:txBody>
      </p:sp>
    </p:spTree>
    <p:extLst>
      <p:ext uri="{BB962C8B-B14F-4D97-AF65-F5344CB8AC3E}">
        <p14:creationId xmlns:p14="http://schemas.microsoft.com/office/powerpoint/2010/main" val="385937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b="1" i="0" dirty="0">
                <a:effectLst/>
                <a:latin typeface="Söhne"/>
              </a:rPr>
              <a:t>Statistical and Mathematical</a:t>
            </a:r>
            <a:endParaRPr lang="en-US" dirty="0"/>
          </a:p>
        </p:txBody>
      </p:sp>
    </p:spTree>
    <p:extLst>
      <p:ext uri="{BB962C8B-B14F-4D97-AF65-F5344CB8AC3E}">
        <p14:creationId xmlns:p14="http://schemas.microsoft.com/office/powerpoint/2010/main" val="2263642801"/>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C0B9F3-CB7D-4FD1-5FE0-7AE0752834C4}"/>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132</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b="0" i="0" dirty="0">
                <a:solidFill>
                  <a:srgbClr val="374151"/>
                </a:solidFill>
                <a:effectLst/>
                <a:latin typeface="Söhne"/>
              </a:rPr>
              <a:t>Box Plot</a:t>
            </a:r>
          </a:p>
          <a:p>
            <a:pPr algn="l">
              <a:buFont typeface="Arial" panose="020B0604020202020204" pitchFamily="34" charset="0"/>
              <a:buChar char="•"/>
            </a:pPr>
            <a:r>
              <a:rPr lang="en-US" b="0" i="0" dirty="0">
                <a:solidFill>
                  <a:srgbClr val="374151"/>
                </a:solidFill>
                <a:effectLst/>
                <a:latin typeface="Söhne"/>
              </a:rPr>
              <a:t>Histogram</a:t>
            </a:r>
          </a:p>
          <a:p>
            <a:pPr algn="l">
              <a:buFont typeface="Arial" panose="020B0604020202020204" pitchFamily="34" charset="0"/>
              <a:buChar char="•"/>
            </a:pPr>
            <a:r>
              <a:rPr lang="en-US" b="0" i="0" dirty="0">
                <a:solidFill>
                  <a:srgbClr val="374151"/>
                </a:solidFill>
                <a:effectLst/>
                <a:latin typeface="Söhne"/>
              </a:rPr>
              <a:t>Probability Density Plot</a:t>
            </a:r>
          </a:p>
          <a:p>
            <a:pPr algn="l">
              <a:buFont typeface="Arial" panose="020B0604020202020204" pitchFamily="34" charset="0"/>
              <a:buChar char="•"/>
            </a:pPr>
            <a:r>
              <a:rPr lang="en-US" b="0" i="0" dirty="0">
                <a:solidFill>
                  <a:srgbClr val="374151"/>
                </a:solidFill>
                <a:effectLst/>
                <a:latin typeface="Söhne"/>
              </a:rPr>
              <a:t>Q-Q Plot</a:t>
            </a:r>
          </a:p>
          <a:p>
            <a:pPr algn="l">
              <a:buFont typeface="Arial" panose="020B0604020202020204" pitchFamily="34" charset="0"/>
              <a:buChar char="•"/>
            </a:pPr>
            <a:r>
              <a:rPr lang="en-US" b="0" i="0" dirty="0">
                <a:solidFill>
                  <a:srgbClr val="374151"/>
                </a:solidFill>
                <a:effectLst/>
                <a:latin typeface="Söhne"/>
              </a:rPr>
              <a:t>Violin Plot</a:t>
            </a:r>
          </a:p>
          <a:p>
            <a:pPr algn="l">
              <a:buFont typeface="Arial" panose="020B0604020202020204" pitchFamily="34" charset="0"/>
              <a:buChar char="•"/>
            </a:pPr>
            <a:r>
              <a:rPr lang="en-US" b="0" i="0" dirty="0">
                <a:solidFill>
                  <a:srgbClr val="374151"/>
                </a:solidFill>
                <a:effectLst/>
                <a:latin typeface="Söhne"/>
              </a:rPr>
              <a:t>Error Bar Plot</a:t>
            </a:r>
          </a:p>
          <a:p>
            <a:endParaRPr lang="en-GB" dirty="0"/>
          </a:p>
        </p:txBody>
      </p:sp>
    </p:spTree>
    <p:extLst>
      <p:ext uri="{BB962C8B-B14F-4D97-AF65-F5344CB8AC3E}">
        <p14:creationId xmlns:p14="http://schemas.microsoft.com/office/powerpoint/2010/main" val="3878236510"/>
      </p:ext>
    </p:extLst>
  </p:cSld>
  <p:clrMapOvr>
    <a:masterClrMapping/>
  </p:clrMapOvr>
  <p:transition spd="slow">
    <p:push dir="u"/>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FFE7-A8D1-4B85-F6BA-79B88252BCDF}"/>
              </a:ext>
            </a:extLst>
          </p:cNvPr>
          <p:cNvSpPr>
            <a:spLocks noGrp="1"/>
          </p:cNvSpPr>
          <p:nvPr>
            <p:ph type="title"/>
          </p:nvPr>
        </p:nvSpPr>
        <p:spPr/>
        <p:txBody>
          <a:bodyPr/>
          <a:lstStyle/>
          <a:p>
            <a:r>
              <a:rPr lang="en-GB" dirty="0"/>
              <a:t>Probability Density Function (PDF)</a:t>
            </a:r>
          </a:p>
        </p:txBody>
      </p:sp>
      <p:sp>
        <p:nvSpPr>
          <p:cNvPr id="5" name="Content Placeholder 4">
            <a:extLst>
              <a:ext uri="{FF2B5EF4-FFF2-40B4-BE49-F238E27FC236}">
                <a16:creationId xmlns:a16="http://schemas.microsoft.com/office/drawing/2014/main" id="{3C4B3B28-B9CB-D445-CBF4-85A1061288EF}"/>
              </a:ext>
            </a:extLst>
          </p:cNvPr>
          <p:cNvSpPr>
            <a:spLocks noGrp="1"/>
          </p:cNvSpPr>
          <p:nvPr>
            <p:ph idx="1"/>
          </p:nvPr>
        </p:nvSpPr>
        <p:spPr>
          <a:xfrm>
            <a:off x="360000" y="1685562"/>
            <a:ext cx="11258084" cy="4427561"/>
          </a:xfrm>
        </p:spPr>
        <p:txBody>
          <a:bodyPr/>
          <a:lstStyle/>
          <a:p>
            <a:r>
              <a:rPr lang="en-GB" dirty="0"/>
              <a:t>Describes likelihood of a</a:t>
            </a:r>
            <a:br>
              <a:rPr lang="en-GB" dirty="0"/>
            </a:br>
            <a:r>
              <a:rPr lang="en-GB" dirty="0"/>
              <a:t>random variable.</a:t>
            </a:r>
          </a:p>
          <a:p>
            <a:endParaRPr lang="en-GB" dirty="0"/>
          </a:p>
        </p:txBody>
      </p:sp>
      <p:pic>
        <p:nvPicPr>
          <p:cNvPr id="9" name="Picture 8">
            <a:extLst>
              <a:ext uri="{FF2B5EF4-FFF2-40B4-BE49-F238E27FC236}">
                <a16:creationId xmlns:a16="http://schemas.microsoft.com/office/drawing/2014/main" id="{17963D22-1CD9-C2D8-A48F-E4AF7BAB64DA}"/>
              </a:ext>
            </a:extLst>
          </p:cNvPr>
          <p:cNvPicPr>
            <a:picLocks noChangeAspect="1"/>
          </p:cNvPicPr>
          <p:nvPr/>
        </p:nvPicPr>
        <p:blipFill>
          <a:blip r:embed="rId2"/>
          <a:stretch>
            <a:fillRect/>
          </a:stretch>
        </p:blipFill>
        <p:spPr>
          <a:xfrm>
            <a:off x="360000" y="2843528"/>
            <a:ext cx="6581827" cy="3842024"/>
          </a:xfrm>
          <a:prstGeom prst="rect">
            <a:avLst/>
          </a:prstGeom>
        </p:spPr>
      </p:pic>
      <p:pic>
        <p:nvPicPr>
          <p:cNvPr id="8" name="Picture 7">
            <a:extLst>
              <a:ext uri="{FF2B5EF4-FFF2-40B4-BE49-F238E27FC236}">
                <a16:creationId xmlns:a16="http://schemas.microsoft.com/office/drawing/2014/main" id="{569022AA-3D64-6F67-244D-4B765A45BABF}"/>
              </a:ext>
            </a:extLst>
          </p:cNvPr>
          <p:cNvPicPr>
            <a:picLocks noChangeAspect="1"/>
          </p:cNvPicPr>
          <p:nvPr/>
        </p:nvPicPr>
        <p:blipFill>
          <a:blip r:embed="rId3"/>
          <a:stretch>
            <a:fillRect/>
          </a:stretch>
        </p:blipFill>
        <p:spPr>
          <a:xfrm>
            <a:off x="6547151" y="1818977"/>
            <a:ext cx="5263849" cy="3982046"/>
          </a:xfrm>
          <a:prstGeom prst="rect">
            <a:avLst/>
          </a:prstGeom>
        </p:spPr>
      </p:pic>
      <p:sp>
        <p:nvSpPr>
          <p:cNvPr id="10" name="Rectangle 9">
            <a:extLst>
              <a:ext uri="{FF2B5EF4-FFF2-40B4-BE49-F238E27FC236}">
                <a16:creationId xmlns:a16="http://schemas.microsoft.com/office/drawing/2014/main" id="{131283B0-D29A-F020-553C-D765A45590A4}"/>
              </a:ext>
            </a:extLst>
          </p:cNvPr>
          <p:cNvSpPr/>
          <p:nvPr/>
        </p:nvSpPr>
        <p:spPr>
          <a:xfrm>
            <a:off x="11324288" y="1918820"/>
            <a:ext cx="507712" cy="476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5466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Fundamentals of Data Visualization">
            <a:extLst>
              <a:ext uri="{FF2B5EF4-FFF2-40B4-BE49-F238E27FC236}">
                <a16:creationId xmlns:a16="http://schemas.microsoft.com/office/drawing/2014/main" id="{3DD3C8BF-B5A6-63D5-2E06-2841210FD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4711" y="4028974"/>
            <a:ext cx="3496272" cy="21578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E9FFE7-A8D1-4B85-F6BA-79B88252BCDF}"/>
              </a:ext>
            </a:extLst>
          </p:cNvPr>
          <p:cNvSpPr>
            <a:spLocks noGrp="1"/>
          </p:cNvSpPr>
          <p:nvPr>
            <p:ph type="title"/>
          </p:nvPr>
        </p:nvSpPr>
        <p:spPr/>
        <p:txBody>
          <a:bodyPr/>
          <a:lstStyle/>
          <a:p>
            <a:r>
              <a:rPr lang="en-GB" dirty="0"/>
              <a:t>Probability Density Function (PDF)</a:t>
            </a:r>
          </a:p>
        </p:txBody>
      </p:sp>
      <p:sp>
        <p:nvSpPr>
          <p:cNvPr id="5" name="Content Placeholder 4">
            <a:extLst>
              <a:ext uri="{FF2B5EF4-FFF2-40B4-BE49-F238E27FC236}">
                <a16:creationId xmlns:a16="http://schemas.microsoft.com/office/drawing/2014/main" id="{3C4B3B28-B9CB-D445-CBF4-85A1061288EF}"/>
              </a:ext>
            </a:extLst>
          </p:cNvPr>
          <p:cNvSpPr>
            <a:spLocks noGrp="1"/>
          </p:cNvSpPr>
          <p:nvPr>
            <p:ph idx="1"/>
          </p:nvPr>
        </p:nvSpPr>
        <p:spPr>
          <a:xfrm>
            <a:off x="552916" y="1759268"/>
            <a:ext cx="11258084" cy="4427561"/>
          </a:xfrm>
        </p:spPr>
        <p:txBody>
          <a:bodyPr/>
          <a:lstStyle/>
          <a:p>
            <a:pPr marL="0" indent="0">
              <a:buNone/>
            </a:pPr>
            <a:r>
              <a:rPr lang="en-GB" dirty="0"/>
              <a:t>Smoothed version of histogram</a:t>
            </a:r>
            <a:endParaRPr lang="en-GB" b="1" dirty="0"/>
          </a:p>
          <a:p>
            <a:r>
              <a:rPr lang="en-GB" b="1" dirty="0"/>
              <a:t>Use cases</a:t>
            </a:r>
          </a:p>
          <a:p>
            <a:pPr lvl="1"/>
            <a:r>
              <a:rPr lang="en-GB" dirty="0"/>
              <a:t>Compare theoretical distribution</a:t>
            </a:r>
            <a:br>
              <a:rPr lang="en-GB" dirty="0"/>
            </a:br>
            <a:r>
              <a:rPr lang="en-GB" dirty="0"/>
              <a:t>with observed data.</a:t>
            </a:r>
          </a:p>
          <a:p>
            <a:pPr lvl="1"/>
            <a:r>
              <a:rPr lang="en-GB" dirty="0"/>
              <a:t>Insight into shape of distribution</a:t>
            </a:r>
          </a:p>
          <a:p>
            <a:pPr lvl="1"/>
            <a:r>
              <a:rPr lang="en-GB" dirty="0"/>
              <a:t>Compare multiple distributions.</a:t>
            </a:r>
          </a:p>
          <a:p>
            <a:pPr lvl="1"/>
            <a:endParaRPr lang="en-GB" dirty="0"/>
          </a:p>
        </p:txBody>
      </p:sp>
      <p:pic>
        <p:nvPicPr>
          <p:cNvPr id="3" name="Picture 6">
            <a:extLst>
              <a:ext uri="{FF2B5EF4-FFF2-40B4-BE49-F238E27FC236}">
                <a16:creationId xmlns:a16="http://schemas.microsoft.com/office/drawing/2014/main" id="{1BFC7044-F339-4A4D-6626-89FFC538C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491" y="1424964"/>
            <a:ext cx="5983432" cy="21297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8B9C5E5-C378-70F9-1618-759FA5B8AB70}"/>
              </a:ext>
            </a:extLst>
          </p:cNvPr>
          <p:cNvSpPr/>
          <p:nvPr/>
        </p:nvSpPr>
        <p:spPr>
          <a:xfrm>
            <a:off x="8705588" y="1335276"/>
            <a:ext cx="1494326" cy="28130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67AD3DE7-1805-9446-7F12-441583F25032}"/>
              </a:ext>
            </a:extLst>
          </p:cNvPr>
          <p:cNvSpPr/>
          <p:nvPr/>
        </p:nvSpPr>
        <p:spPr>
          <a:xfrm>
            <a:off x="1849153" y="4278086"/>
            <a:ext cx="3222172" cy="631371"/>
          </a:xfrm>
          <a:prstGeom prst="downArrow">
            <a:avLst>
              <a:gd name="adj1" fmla="val 50000"/>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FA9C764-BEE9-56BE-7A3A-8879E6C3F061}"/>
              </a:ext>
            </a:extLst>
          </p:cNvPr>
          <p:cNvSpPr txBox="1"/>
          <p:nvPr/>
        </p:nvSpPr>
        <p:spPr>
          <a:xfrm>
            <a:off x="1756351" y="5050971"/>
            <a:ext cx="3370820" cy="923330"/>
          </a:xfrm>
          <a:prstGeom prst="rect">
            <a:avLst/>
          </a:prstGeom>
          <a:noFill/>
        </p:spPr>
        <p:txBody>
          <a:bodyPr wrap="square" rtlCol="0">
            <a:spAutoFit/>
          </a:bodyPr>
          <a:lstStyle/>
          <a:p>
            <a:r>
              <a:rPr lang="en-GB" dirty="0"/>
              <a:t>Either multiple distributions on one plot with some transparency or </a:t>
            </a:r>
            <a:r>
              <a:rPr lang="en-GB" b="1" dirty="0"/>
              <a:t>violin plots.</a:t>
            </a:r>
            <a:endParaRPr lang="en-GB" dirty="0"/>
          </a:p>
        </p:txBody>
      </p:sp>
      <p:pic>
        <p:nvPicPr>
          <p:cNvPr id="8" name="Picture 8" descr="Violin Plots 101: Visualizing Distribution and Probability Density | Mode">
            <a:extLst>
              <a:ext uri="{FF2B5EF4-FFF2-40B4-BE49-F238E27FC236}">
                <a16:creationId xmlns:a16="http://schemas.microsoft.com/office/drawing/2014/main" id="{387337A2-35AB-5BDF-9151-449F59AAFE1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07727" y="4237196"/>
            <a:ext cx="3239938" cy="169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599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500"/>
                                        <p:tgtEl>
                                          <p:spTgt spid="40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651F-6460-D78C-95C6-E13ACE7AE332}"/>
              </a:ext>
            </a:extLst>
          </p:cNvPr>
          <p:cNvSpPr>
            <a:spLocks noGrp="1"/>
          </p:cNvSpPr>
          <p:nvPr>
            <p:ph type="title"/>
          </p:nvPr>
        </p:nvSpPr>
        <p:spPr/>
        <p:txBody>
          <a:bodyPr/>
          <a:lstStyle/>
          <a:p>
            <a:r>
              <a:rPr lang="en-GB" dirty="0"/>
              <a:t>Cumulative Distribution Function (CDF)</a:t>
            </a:r>
          </a:p>
        </p:txBody>
      </p:sp>
      <p:sp>
        <p:nvSpPr>
          <p:cNvPr id="3" name="Content Placeholder 2">
            <a:extLst>
              <a:ext uri="{FF2B5EF4-FFF2-40B4-BE49-F238E27FC236}">
                <a16:creationId xmlns:a16="http://schemas.microsoft.com/office/drawing/2014/main" id="{D5F7EC5D-6CC9-EDA3-B2E3-D9D69A7BBC80}"/>
              </a:ext>
            </a:extLst>
          </p:cNvPr>
          <p:cNvSpPr>
            <a:spLocks noGrp="1"/>
          </p:cNvSpPr>
          <p:nvPr>
            <p:ph idx="1"/>
          </p:nvPr>
        </p:nvSpPr>
        <p:spPr>
          <a:xfrm>
            <a:off x="360000" y="1685562"/>
            <a:ext cx="11258084" cy="4561125"/>
          </a:xfrm>
        </p:spPr>
        <p:txBody>
          <a:bodyPr>
            <a:normAutofit/>
          </a:bodyPr>
          <a:lstStyle/>
          <a:p>
            <a:r>
              <a:rPr lang="en-GB" dirty="0"/>
              <a:t>Read as: probability to have at most…</a:t>
            </a:r>
          </a:p>
          <a:p>
            <a:r>
              <a:rPr lang="en-GB" dirty="0"/>
              <a:t>Detailed boxplot to compare distributions.</a:t>
            </a:r>
          </a:p>
          <a:p>
            <a:r>
              <a:rPr lang="en-GB" dirty="0"/>
              <a:t>Comparison empirical &amp; theoretical </a:t>
            </a:r>
            <a:br>
              <a:rPr lang="en-GB" dirty="0"/>
            </a:br>
            <a:r>
              <a:rPr lang="en-GB" dirty="0"/>
              <a:t>distribution</a:t>
            </a:r>
          </a:p>
        </p:txBody>
      </p:sp>
      <p:pic>
        <p:nvPicPr>
          <p:cNvPr id="5" name="Picture 4">
            <a:extLst>
              <a:ext uri="{FF2B5EF4-FFF2-40B4-BE49-F238E27FC236}">
                <a16:creationId xmlns:a16="http://schemas.microsoft.com/office/drawing/2014/main" id="{446A2998-5FDF-C391-98B5-42C613A323A9}"/>
              </a:ext>
            </a:extLst>
          </p:cNvPr>
          <p:cNvPicPr>
            <a:picLocks noChangeAspect="1"/>
          </p:cNvPicPr>
          <p:nvPr/>
        </p:nvPicPr>
        <p:blipFill>
          <a:blip r:embed="rId2"/>
          <a:stretch>
            <a:fillRect/>
          </a:stretch>
        </p:blipFill>
        <p:spPr>
          <a:xfrm>
            <a:off x="7468631" y="1706563"/>
            <a:ext cx="4563112" cy="4991797"/>
          </a:xfrm>
          <a:prstGeom prst="rect">
            <a:avLst/>
          </a:prstGeom>
        </p:spPr>
      </p:pic>
      <p:grpSp>
        <p:nvGrpSpPr>
          <p:cNvPr id="6" name="Group 5">
            <a:extLst>
              <a:ext uri="{FF2B5EF4-FFF2-40B4-BE49-F238E27FC236}">
                <a16:creationId xmlns:a16="http://schemas.microsoft.com/office/drawing/2014/main" id="{88F586C9-E647-7835-C134-BEB6960D550F}"/>
              </a:ext>
            </a:extLst>
          </p:cNvPr>
          <p:cNvGrpSpPr/>
          <p:nvPr/>
        </p:nvGrpSpPr>
        <p:grpSpPr>
          <a:xfrm>
            <a:off x="360000" y="3949184"/>
            <a:ext cx="7189504" cy="2590481"/>
            <a:chOff x="360000" y="3949184"/>
            <a:chExt cx="7189504" cy="2590481"/>
          </a:xfrm>
        </p:grpSpPr>
        <p:pic>
          <p:nvPicPr>
            <p:cNvPr id="8" name="Picture 7">
              <a:extLst>
                <a:ext uri="{FF2B5EF4-FFF2-40B4-BE49-F238E27FC236}">
                  <a16:creationId xmlns:a16="http://schemas.microsoft.com/office/drawing/2014/main" id="{3AEAF006-3F1B-575E-35C2-37C0FE5B7294}"/>
                </a:ext>
              </a:extLst>
            </p:cNvPr>
            <p:cNvPicPr>
              <a:picLocks noChangeAspect="1"/>
            </p:cNvPicPr>
            <p:nvPr/>
          </p:nvPicPr>
          <p:blipFill>
            <a:blip r:embed="rId3"/>
            <a:stretch>
              <a:fillRect/>
            </a:stretch>
          </p:blipFill>
          <p:spPr>
            <a:xfrm>
              <a:off x="360000" y="3966124"/>
              <a:ext cx="4282498" cy="2573541"/>
            </a:xfrm>
            <a:prstGeom prst="rect">
              <a:avLst/>
            </a:prstGeom>
          </p:spPr>
        </p:pic>
        <p:grpSp>
          <p:nvGrpSpPr>
            <p:cNvPr id="4" name="Group 3">
              <a:extLst>
                <a:ext uri="{FF2B5EF4-FFF2-40B4-BE49-F238E27FC236}">
                  <a16:creationId xmlns:a16="http://schemas.microsoft.com/office/drawing/2014/main" id="{5336FCAD-3262-616C-0B5D-F32382049FF9}"/>
                </a:ext>
              </a:extLst>
            </p:cNvPr>
            <p:cNvGrpSpPr/>
            <p:nvPr/>
          </p:nvGrpSpPr>
          <p:grpSpPr>
            <a:xfrm>
              <a:off x="4723370" y="3949184"/>
              <a:ext cx="2826134" cy="788432"/>
              <a:chOff x="4723370" y="3949184"/>
              <a:chExt cx="2826134" cy="788432"/>
            </a:xfrm>
          </p:grpSpPr>
          <p:sp>
            <p:nvSpPr>
              <p:cNvPr id="9" name="Oval 8">
                <a:extLst>
                  <a:ext uri="{FF2B5EF4-FFF2-40B4-BE49-F238E27FC236}">
                    <a16:creationId xmlns:a16="http://schemas.microsoft.com/office/drawing/2014/main" id="{08962916-DA92-538A-3F67-077C3EF52343}"/>
                  </a:ext>
                </a:extLst>
              </p:cNvPr>
              <p:cNvSpPr/>
              <p:nvPr/>
            </p:nvSpPr>
            <p:spPr>
              <a:xfrm>
                <a:off x="4723370" y="4049486"/>
                <a:ext cx="141514" cy="14151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E5415450-4A2F-0EE0-893A-6E436634F7B6}"/>
                  </a:ext>
                </a:extLst>
              </p:cNvPr>
              <p:cNvCxnSpPr>
                <a:stCxn id="9" idx="6"/>
              </p:cNvCxnSpPr>
              <p:nvPr/>
            </p:nvCxnSpPr>
            <p:spPr>
              <a:xfrm>
                <a:off x="4864884" y="4120243"/>
                <a:ext cx="488166" cy="136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2724913-F547-B8CB-3918-0BBD456CF285}"/>
                  </a:ext>
                </a:extLst>
              </p:cNvPr>
              <p:cNvCxnSpPr/>
              <p:nvPr/>
            </p:nvCxnSpPr>
            <p:spPr>
              <a:xfrm>
                <a:off x="4861709" y="4539343"/>
                <a:ext cx="488166" cy="13607"/>
              </a:xfrm>
              <a:prstGeom prst="line">
                <a:avLst/>
              </a:prstGeom>
              <a:ln w="28575">
                <a:solidFill>
                  <a:srgbClr val="0505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196C7F6-EFC7-5E08-B369-1C10B814A93B}"/>
                  </a:ext>
                </a:extLst>
              </p:cNvPr>
              <p:cNvSpPr txBox="1"/>
              <p:nvPr/>
            </p:nvSpPr>
            <p:spPr>
              <a:xfrm>
                <a:off x="5410200" y="4368284"/>
                <a:ext cx="1865515" cy="369332"/>
              </a:xfrm>
              <a:prstGeom prst="rect">
                <a:avLst/>
              </a:prstGeom>
              <a:noFill/>
            </p:spPr>
            <p:txBody>
              <a:bodyPr wrap="square" rtlCol="0">
                <a:spAutoFit/>
              </a:bodyPr>
              <a:lstStyle/>
              <a:p>
                <a:r>
                  <a:rPr lang="en-GB" dirty="0"/>
                  <a:t>Fitted distribution</a:t>
                </a:r>
              </a:p>
            </p:txBody>
          </p:sp>
          <p:sp>
            <p:nvSpPr>
              <p:cNvPr id="16" name="TextBox 15">
                <a:extLst>
                  <a:ext uri="{FF2B5EF4-FFF2-40B4-BE49-F238E27FC236}">
                    <a16:creationId xmlns:a16="http://schemas.microsoft.com/office/drawing/2014/main" id="{6430F780-17A0-B5C9-205B-4CEA36CEB967}"/>
                  </a:ext>
                </a:extLst>
              </p:cNvPr>
              <p:cNvSpPr txBox="1"/>
              <p:nvPr/>
            </p:nvSpPr>
            <p:spPr>
              <a:xfrm>
                <a:off x="5410200" y="3949184"/>
                <a:ext cx="2139304" cy="369332"/>
              </a:xfrm>
              <a:prstGeom prst="rect">
                <a:avLst/>
              </a:prstGeom>
              <a:noFill/>
            </p:spPr>
            <p:txBody>
              <a:bodyPr wrap="square" rtlCol="0">
                <a:spAutoFit/>
              </a:bodyPr>
              <a:lstStyle/>
              <a:p>
                <a:r>
                  <a:rPr lang="en-GB" dirty="0"/>
                  <a:t>Empirical distribution</a:t>
                </a:r>
              </a:p>
            </p:txBody>
          </p:sp>
        </p:grpSp>
      </p:grpSp>
    </p:spTree>
    <p:extLst>
      <p:ext uri="{BB962C8B-B14F-4D97-AF65-F5344CB8AC3E}">
        <p14:creationId xmlns:p14="http://schemas.microsoft.com/office/powerpoint/2010/main" val="293507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7E4C1-57F8-9753-7A30-C61AB36D21C9}"/>
              </a:ext>
            </a:extLst>
          </p:cNvPr>
          <p:cNvSpPr>
            <a:spLocks noGrp="1"/>
          </p:cNvSpPr>
          <p:nvPr>
            <p:ph type="title"/>
          </p:nvPr>
        </p:nvSpPr>
        <p:spPr/>
        <p:txBody>
          <a:bodyPr>
            <a:normAutofit/>
          </a:bodyPr>
          <a:lstStyle/>
          <a:p>
            <a:r>
              <a:rPr lang="en-GB" sz="3600" dirty="0"/>
              <a:t>Complement of CDF (CCDF)</a:t>
            </a:r>
          </a:p>
        </p:txBody>
      </p:sp>
      <p:sp>
        <p:nvSpPr>
          <p:cNvPr id="3" name="Content Placeholder 2">
            <a:extLst>
              <a:ext uri="{FF2B5EF4-FFF2-40B4-BE49-F238E27FC236}">
                <a16:creationId xmlns:a16="http://schemas.microsoft.com/office/drawing/2014/main" id="{4E4BD939-C783-7B8E-CB16-C2BBBC209EE7}"/>
              </a:ext>
            </a:extLst>
          </p:cNvPr>
          <p:cNvSpPr>
            <a:spLocks noGrp="1"/>
          </p:cNvSpPr>
          <p:nvPr>
            <p:ph idx="1"/>
          </p:nvPr>
        </p:nvSpPr>
        <p:spPr/>
        <p:txBody>
          <a:bodyPr>
            <a:normAutofit/>
          </a:bodyPr>
          <a:lstStyle/>
          <a:p>
            <a:r>
              <a:rPr lang="en-GB" dirty="0"/>
              <a:t>Survival analysis:</a:t>
            </a:r>
            <a:br>
              <a:rPr lang="en-GB" dirty="0"/>
            </a:br>
            <a:r>
              <a:rPr lang="en-GB" dirty="0"/>
              <a:t>How many will have “survive” up to time x?</a:t>
            </a:r>
          </a:p>
          <a:p>
            <a:r>
              <a:rPr lang="en-GB" dirty="0"/>
              <a:t>Inspecting the </a:t>
            </a:r>
            <a:r>
              <a:rPr lang="en-GB" b="1" dirty="0"/>
              <a:t>tail</a:t>
            </a:r>
            <a:r>
              <a:rPr lang="en-GB" dirty="0"/>
              <a:t> of a distribution</a:t>
            </a:r>
          </a:p>
        </p:txBody>
      </p:sp>
      <p:pic>
        <p:nvPicPr>
          <p:cNvPr id="5" name="Picture 4">
            <a:extLst>
              <a:ext uri="{FF2B5EF4-FFF2-40B4-BE49-F238E27FC236}">
                <a16:creationId xmlns:a16="http://schemas.microsoft.com/office/drawing/2014/main" id="{1D1A3BD3-4296-1F9C-83BB-419DF53B4945}"/>
              </a:ext>
            </a:extLst>
          </p:cNvPr>
          <p:cNvPicPr>
            <a:picLocks noChangeAspect="1"/>
          </p:cNvPicPr>
          <p:nvPr/>
        </p:nvPicPr>
        <p:blipFill>
          <a:blip r:embed="rId2"/>
          <a:stretch>
            <a:fillRect/>
          </a:stretch>
        </p:blipFill>
        <p:spPr>
          <a:xfrm>
            <a:off x="7905152" y="1408940"/>
            <a:ext cx="4286848" cy="5449060"/>
          </a:xfrm>
          <a:prstGeom prst="rect">
            <a:avLst/>
          </a:prstGeom>
        </p:spPr>
      </p:pic>
      <p:pic>
        <p:nvPicPr>
          <p:cNvPr id="4" name="Picture 3">
            <a:extLst>
              <a:ext uri="{FF2B5EF4-FFF2-40B4-BE49-F238E27FC236}">
                <a16:creationId xmlns:a16="http://schemas.microsoft.com/office/drawing/2014/main" id="{0ED92135-8EAD-9EA9-95CA-1442C3FB2412}"/>
              </a:ext>
            </a:extLst>
          </p:cNvPr>
          <p:cNvPicPr>
            <a:picLocks noChangeAspect="1"/>
          </p:cNvPicPr>
          <p:nvPr/>
        </p:nvPicPr>
        <p:blipFill>
          <a:blip r:embed="rId3"/>
          <a:stretch>
            <a:fillRect/>
          </a:stretch>
        </p:blipFill>
        <p:spPr>
          <a:xfrm>
            <a:off x="1894114" y="3151732"/>
            <a:ext cx="303472" cy="1048198"/>
          </a:xfrm>
          <a:prstGeom prst="rect">
            <a:avLst/>
          </a:prstGeom>
        </p:spPr>
      </p:pic>
      <p:sp>
        <p:nvSpPr>
          <p:cNvPr id="6" name="TextBox 5">
            <a:extLst>
              <a:ext uri="{FF2B5EF4-FFF2-40B4-BE49-F238E27FC236}">
                <a16:creationId xmlns:a16="http://schemas.microsoft.com/office/drawing/2014/main" id="{8F7C57AF-292D-FFC1-8A76-36115D8502C2}"/>
              </a:ext>
            </a:extLst>
          </p:cNvPr>
          <p:cNvSpPr txBox="1"/>
          <p:nvPr/>
        </p:nvSpPr>
        <p:spPr>
          <a:xfrm>
            <a:off x="2275114" y="3276600"/>
            <a:ext cx="5040086" cy="923330"/>
          </a:xfrm>
          <a:prstGeom prst="rect">
            <a:avLst/>
          </a:prstGeom>
          <a:noFill/>
        </p:spPr>
        <p:txBody>
          <a:bodyPr wrap="square" rtlCol="0">
            <a:spAutoFit/>
          </a:bodyPr>
          <a:lstStyle/>
          <a:p>
            <a:r>
              <a:rPr lang="en-GB" dirty="0"/>
              <a:t>A distribution is </a:t>
            </a:r>
            <a:r>
              <a:rPr lang="en-GB" b="1" dirty="0"/>
              <a:t>heavy</a:t>
            </a:r>
            <a:r>
              <a:rPr lang="en-GB" dirty="0"/>
              <a:t> tailed if probabilities remain relatively high for extreme values and </a:t>
            </a:r>
            <a:r>
              <a:rPr lang="en-GB" b="1" dirty="0"/>
              <a:t>light tailed </a:t>
            </a:r>
            <a:r>
              <a:rPr lang="en-GB" dirty="0"/>
              <a:t>otherwise. This can often be seen using a </a:t>
            </a:r>
            <a:r>
              <a:rPr lang="en-GB" b="1" dirty="0"/>
              <a:t>log-plot</a:t>
            </a:r>
            <a:r>
              <a:rPr lang="en-GB" dirty="0"/>
              <a:t>.</a:t>
            </a:r>
          </a:p>
        </p:txBody>
      </p:sp>
      <p:pic>
        <p:nvPicPr>
          <p:cNvPr id="8" name="Picture 7">
            <a:extLst>
              <a:ext uri="{FF2B5EF4-FFF2-40B4-BE49-F238E27FC236}">
                <a16:creationId xmlns:a16="http://schemas.microsoft.com/office/drawing/2014/main" id="{43C2FC2F-B72B-1364-B123-FAF4A31E68D5}"/>
              </a:ext>
            </a:extLst>
          </p:cNvPr>
          <p:cNvPicPr>
            <a:picLocks noChangeAspect="1"/>
          </p:cNvPicPr>
          <p:nvPr/>
        </p:nvPicPr>
        <p:blipFill>
          <a:blip r:embed="rId4"/>
          <a:stretch>
            <a:fillRect/>
          </a:stretch>
        </p:blipFill>
        <p:spPr>
          <a:xfrm>
            <a:off x="4424706" y="4426717"/>
            <a:ext cx="3037787" cy="2263555"/>
          </a:xfrm>
          <a:prstGeom prst="rect">
            <a:avLst/>
          </a:prstGeom>
        </p:spPr>
      </p:pic>
      <p:pic>
        <p:nvPicPr>
          <p:cNvPr id="10" name="Picture 9">
            <a:extLst>
              <a:ext uri="{FF2B5EF4-FFF2-40B4-BE49-F238E27FC236}">
                <a16:creationId xmlns:a16="http://schemas.microsoft.com/office/drawing/2014/main" id="{27E7E5EE-E610-9320-E444-7656E129470E}"/>
              </a:ext>
            </a:extLst>
          </p:cNvPr>
          <p:cNvPicPr>
            <a:picLocks noChangeAspect="1"/>
          </p:cNvPicPr>
          <p:nvPr/>
        </p:nvPicPr>
        <p:blipFill>
          <a:blip r:embed="rId5"/>
          <a:stretch>
            <a:fillRect/>
          </a:stretch>
        </p:blipFill>
        <p:spPr>
          <a:xfrm>
            <a:off x="224053" y="4297013"/>
            <a:ext cx="2941008" cy="2220541"/>
          </a:xfrm>
          <a:prstGeom prst="rect">
            <a:avLst/>
          </a:prstGeom>
        </p:spPr>
      </p:pic>
      <p:sp>
        <p:nvSpPr>
          <p:cNvPr id="11" name="Arrow: Right 10">
            <a:extLst>
              <a:ext uri="{FF2B5EF4-FFF2-40B4-BE49-F238E27FC236}">
                <a16:creationId xmlns:a16="http://schemas.microsoft.com/office/drawing/2014/main" id="{C2167468-0F00-747B-92A0-6AB17E0101FF}"/>
              </a:ext>
            </a:extLst>
          </p:cNvPr>
          <p:cNvSpPr/>
          <p:nvPr/>
        </p:nvSpPr>
        <p:spPr>
          <a:xfrm>
            <a:off x="3475097" y="4472629"/>
            <a:ext cx="881742" cy="1869308"/>
          </a:xfrm>
          <a:prstGeom prst="rightArrow">
            <a:avLst>
              <a:gd name="adj1" fmla="val 50000"/>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6646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3CA801D-8913-8C16-2EC2-C9D5E19FB63C}"/>
              </a:ext>
            </a:extLst>
          </p:cNvPr>
          <p:cNvSpPr txBox="1">
            <a:spLocks/>
          </p:cNvSpPr>
          <p:nvPr/>
        </p:nvSpPr>
        <p:spPr>
          <a:xfrm>
            <a:off x="429902" y="372893"/>
            <a:ext cx="11430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GB"/>
              <a:t>Heavy vs light tails</a:t>
            </a:r>
            <a:endParaRPr lang="en-GB" dirty="0"/>
          </a:p>
        </p:txBody>
      </p:sp>
      <p:sp>
        <p:nvSpPr>
          <p:cNvPr id="15" name="Vertical Text Placeholder 2">
            <a:extLst>
              <a:ext uri="{FF2B5EF4-FFF2-40B4-BE49-F238E27FC236}">
                <a16:creationId xmlns:a16="http://schemas.microsoft.com/office/drawing/2014/main" id="{A4219045-F11D-AEED-82A8-185D4BF0133D}"/>
              </a:ext>
            </a:extLst>
          </p:cNvPr>
          <p:cNvSpPr txBox="1">
            <a:spLocks/>
          </p:cNvSpPr>
          <p:nvPr/>
        </p:nvSpPr>
        <p:spPr>
          <a:xfrm>
            <a:off x="381000" y="1825625"/>
            <a:ext cx="114300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Heavy tails:</a:t>
            </a:r>
          </a:p>
          <a:p>
            <a:r>
              <a:rPr lang="en-GB" dirty="0"/>
              <a:t>Energy consumption by household.</a:t>
            </a:r>
          </a:p>
          <a:p>
            <a:r>
              <a:rPr lang="en-GB" dirty="0"/>
              <a:t>Price volatility.</a:t>
            </a:r>
          </a:p>
          <a:p>
            <a:r>
              <a:rPr lang="en-GB" dirty="0"/>
              <a:t>Magnitudes of natural disasters.</a:t>
            </a:r>
          </a:p>
          <a:p>
            <a:r>
              <a:rPr lang="en-GB" dirty="0"/>
              <a:t>City sizes.</a:t>
            </a:r>
          </a:p>
          <a:p>
            <a:pPr marL="0" indent="0">
              <a:buFont typeface="Arial" panose="020B0604020202020204" pitchFamily="34" charset="0"/>
              <a:buNone/>
            </a:pPr>
            <a:r>
              <a:rPr lang="en-GB" dirty="0"/>
              <a:t>Light tails</a:t>
            </a:r>
          </a:p>
          <a:p>
            <a:r>
              <a:rPr lang="en-GB" dirty="0"/>
              <a:t>Energy efficiency.</a:t>
            </a:r>
          </a:p>
          <a:p>
            <a:r>
              <a:rPr lang="en-GB" dirty="0"/>
              <a:t>Person sizes.</a:t>
            </a:r>
          </a:p>
          <a:p>
            <a:r>
              <a:rPr lang="en-GB" dirty="0"/>
              <a:t>Power generation from stable sources.</a:t>
            </a:r>
          </a:p>
          <a:p>
            <a:endParaRPr lang="en-GB" dirty="0"/>
          </a:p>
        </p:txBody>
      </p:sp>
      <p:pic>
        <p:nvPicPr>
          <p:cNvPr id="16" name="Picture 15">
            <a:extLst>
              <a:ext uri="{FF2B5EF4-FFF2-40B4-BE49-F238E27FC236}">
                <a16:creationId xmlns:a16="http://schemas.microsoft.com/office/drawing/2014/main" id="{9598E7A0-C059-54AC-3B3B-673FFED02331}"/>
              </a:ext>
            </a:extLst>
          </p:cNvPr>
          <p:cNvPicPr>
            <a:picLocks noChangeAspect="1"/>
          </p:cNvPicPr>
          <p:nvPr/>
        </p:nvPicPr>
        <p:blipFill>
          <a:blip r:embed="rId2"/>
          <a:stretch>
            <a:fillRect/>
          </a:stretch>
        </p:blipFill>
        <p:spPr>
          <a:xfrm>
            <a:off x="7217400" y="65882"/>
            <a:ext cx="4974600" cy="3519485"/>
          </a:xfrm>
          <a:prstGeom prst="rect">
            <a:avLst/>
          </a:prstGeom>
        </p:spPr>
      </p:pic>
    </p:spTree>
    <p:extLst>
      <p:ext uri="{BB962C8B-B14F-4D97-AF65-F5344CB8AC3E}">
        <p14:creationId xmlns:p14="http://schemas.microsoft.com/office/powerpoint/2010/main" val="1856351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fade">
                                      <p:cBhvr>
                                        <p:cTn id="13" dur="500"/>
                                        <p:tgtEl>
                                          <p:spTgt spid="1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fade">
                                      <p:cBhvr>
                                        <p:cTn id="16" dur="500"/>
                                        <p:tgtEl>
                                          <p:spTgt spid="1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animEffect transition="in" filter="fade">
                                      <p:cBhvr>
                                        <p:cTn id="19" dur="500"/>
                                        <p:tgtEl>
                                          <p:spTgt spid="1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xEl>
                                              <p:pRg st="6" end="6"/>
                                            </p:txEl>
                                          </p:spTgt>
                                        </p:tgtEl>
                                        <p:attrNameLst>
                                          <p:attrName>style.visibility</p:attrName>
                                        </p:attrNameLst>
                                      </p:cBhvr>
                                      <p:to>
                                        <p:strVal val="visible"/>
                                      </p:to>
                                    </p:set>
                                    <p:animEffect transition="in" filter="fade">
                                      <p:cBhvr>
                                        <p:cTn id="30" dur="500"/>
                                        <p:tgtEl>
                                          <p:spTgt spid="15">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xEl>
                                              <p:pRg st="7" end="7"/>
                                            </p:txEl>
                                          </p:spTgt>
                                        </p:tgtEl>
                                        <p:attrNameLst>
                                          <p:attrName>style.visibility</p:attrName>
                                        </p:attrNameLst>
                                      </p:cBhvr>
                                      <p:to>
                                        <p:strVal val="visible"/>
                                      </p:to>
                                    </p:set>
                                    <p:animEffect transition="in" filter="fade">
                                      <p:cBhvr>
                                        <p:cTn id="33" dur="500"/>
                                        <p:tgtEl>
                                          <p:spTgt spid="15">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xEl>
                                              <p:pRg st="8" end="8"/>
                                            </p:txEl>
                                          </p:spTgt>
                                        </p:tgtEl>
                                        <p:attrNameLst>
                                          <p:attrName>style.visibility</p:attrName>
                                        </p:attrNameLst>
                                      </p:cBhvr>
                                      <p:to>
                                        <p:strVal val="visible"/>
                                      </p:to>
                                    </p:set>
                                    <p:animEffect transition="in" filter="fade">
                                      <p:cBhvr>
                                        <p:cTn id="36"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fontScale="90000"/>
          </a:bodyPr>
          <a:lstStyle/>
          <a:p>
            <a:r>
              <a:rPr lang="en-GB" dirty="0"/>
              <a:t>Composition and Proportion</a:t>
            </a:r>
          </a:p>
        </p:txBody>
      </p:sp>
    </p:spTree>
    <p:extLst>
      <p:ext uri="{BB962C8B-B14F-4D97-AF65-F5344CB8AC3E}">
        <p14:creationId xmlns:p14="http://schemas.microsoft.com/office/powerpoint/2010/main" val="436110306"/>
      </p:ext>
    </p:extLst>
  </p:cSld>
  <p:clrMapOvr>
    <a:masterClrMapping/>
  </p:clrMapOvr>
  <p:transition spd="slow">
    <p:push dir="u"/>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3F66C1-484C-7771-E3B6-67F5AD67D05C}"/>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56A0862-D48A-1641-81EF-BB5B948B4B28}"/>
              </a:ext>
            </a:extLst>
          </p:cNvPr>
          <p:cNvSpPr>
            <a:spLocks noGrp="1"/>
          </p:cNvSpPr>
          <p:nvPr>
            <p:ph type="sldNum" sz="quarter" idx="12"/>
          </p:nvPr>
        </p:nvSpPr>
        <p:spPr/>
        <p:txBody>
          <a:bodyPr/>
          <a:lstStyle/>
          <a:p>
            <a:fld id="{294A09A9-5501-47C1-A89A-A340965A2BE2}" type="slidenum">
              <a:rPr lang="en-US" smtClean="0"/>
              <a:pPr/>
              <a:t>139</a:t>
            </a:fld>
            <a:endParaRPr lang="en-US" dirty="0"/>
          </a:p>
        </p:txBody>
      </p:sp>
      <p:sp>
        <p:nvSpPr>
          <p:cNvPr id="4" name="Title 3">
            <a:extLst>
              <a:ext uri="{FF2B5EF4-FFF2-40B4-BE49-F238E27FC236}">
                <a16:creationId xmlns:a16="http://schemas.microsoft.com/office/drawing/2014/main" id="{729967A1-310D-F9F4-8AEA-35399714F523}"/>
              </a:ext>
            </a:extLst>
          </p:cNvPr>
          <p:cNvSpPr>
            <a:spLocks noGrp="1"/>
          </p:cNvSpPr>
          <p:nvPr>
            <p:ph type="ctrTitle"/>
          </p:nvPr>
        </p:nvSpPr>
        <p:spPr/>
        <p:txBody>
          <a:bodyPr/>
          <a:lstStyle/>
          <a:p>
            <a:r>
              <a:rPr lang="en-GB" dirty="0" err="1"/>
              <a:t>OVerview</a:t>
            </a:r>
            <a:endParaRPr lang="en-GB" dirty="0"/>
          </a:p>
        </p:txBody>
      </p:sp>
      <p:sp>
        <p:nvSpPr>
          <p:cNvPr id="5" name="Content Placeholder 4">
            <a:extLst>
              <a:ext uri="{FF2B5EF4-FFF2-40B4-BE49-F238E27FC236}">
                <a16:creationId xmlns:a16="http://schemas.microsoft.com/office/drawing/2014/main" id="{A5850E60-0751-B6C2-CE5E-B368A222AB99}"/>
              </a:ext>
            </a:extLst>
          </p:cNvPr>
          <p:cNvSpPr>
            <a:spLocks noGrp="1"/>
          </p:cNvSpPr>
          <p:nvPr>
            <p:ph sz="quarter" idx="13"/>
          </p:nvPr>
        </p:nvSpPr>
        <p:spPr>
          <a:xfrm>
            <a:off x="693738" y="2705424"/>
            <a:ext cx="10745787" cy="3650925"/>
          </a:xfrm>
        </p:spPr>
        <p:txBody>
          <a:bodyPr>
            <a:normAutofit/>
          </a:bodyPr>
          <a:lstStyle/>
          <a:p>
            <a:pPr algn="l">
              <a:buFont typeface="Arial" panose="020B0604020202020204" pitchFamily="34" charset="0"/>
              <a:buChar char="•"/>
            </a:pPr>
            <a:r>
              <a:rPr lang="en-US" b="1" i="0" dirty="0">
                <a:solidFill>
                  <a:srgbClr val="374151"/>
                </a:solidFill>
                <a:effectLst/>
                <a:latin typeface="Söhne"/>
              </a:rPr>
              <a:t>Stacked Bar Chart</a:t>
            </a:r>
          </a:p>
          <a:p>
            <a:pPr algn="l">
              <a:buFont typeface="Arial" panose="020B0604020202020204" pitchFamily="34" charset="0"/>
              <a:buChar char="•"/>
            </a:pPr>
            <a:r>
              <a:rPr lang="en-US" b="0" i="0" dirty="0">
                <a:solidFill>
                  <a:srgbClr val="374151"/>
                </a:solidFill>
                <a:effectLst/>
                <a:latin typeface="Söhne"/>
              </a:rPr>
              <a:t>Stacked Area Chart</a:t>
            </a:r>
          </a:p>
          <a:p>
            <a:pPr algn="l">
              <a:buFont typeface="Arial" panose="020B0604020202020204" pitchFamily="34" charset="0"/>
              <a:buChar char="•"/>
            </a:pPr>
            <a:r>
              <a:rPr lang="en-US" b="0" i="0" dirty="0">
                <a:solidFill>
                  <a:srgbClr val="374151"/>
                </a:solidFill>
                <a:effectLst/>
                <a:latin typeface="Söhne"/>
              </a:rPr>
              <a:t>Pie Chart</a:t>
            </a:r>
          </a:p>
          <a:p>
            <a:pPr algn="l">
              <a:buFont typeface="Arial" panose="020B0604020202020204" pitchFamily="34" charset="0"/>
              <a:buChar char="•"/>
            </a:pPr>
            <a:r>
              <a:rPr lang="en-US" b="0" i="0" dirty="0">
                <a:solidFill>
                  <a:srgbClr val="374151"/>
                </a:solidFill>
                <a:effectLst/>
                <a:latin typeface="Söhne"/>
              </a:rPr>
              <a:t>Donut Chart</a:t>
            </a:r>
          </a:p>
          <a:p>
            <a:r>
              <a:rPr lang="en-US" b="0" i="0" dirty="0">
                <a:solidFill>
                  <a:srgbClr val="374151"/>
                </a:solidFill>
                <a:effectLst/>
                <a:latin typeface="Söhne"/>
              </a:rPr>
              <a:t>Sunburst Chart</a:t>
            </a:r>
          </a:p>
          <a:p>
            <a:r>
              <a:rPr lang="en-US" b="0" i="0" dirty="0" err="1">
                <a:solidFill>
                  <a:srgbClr val="374151"/>
                </a:solidFill>
                <a:effectLst/>
                <a:latin typeface="Söhne"/>
              </a:rPr>
              <a:t>Treemap</a:t>
            </a:r>
            <a:endParaRPr lang="en-US" b="0" i="0" dirty="0">
              <a:solidFill>
                <a:srgbClr val="374151"/>
              </a:solidFill>
              <a:effectLst/>
              <a:latin typeface="Söhne"/>
            </a:endParaRPr>
          </a:p>
        </p:txBody>
      </p:sp>
    </p:spTree>
    <p:extLst>
      <p:ext uri="{BB962C8B-B14F-4D97-AF65-F5344CB8AC3E}">
        <p14:creationId xmlns:p14="http://schemas.microsoft.com/office/powerpoint/2010/main" val="313209939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r>
              <a:rPr lang="en-GB" dirty="0"/>
              <a:t>Bar chart</a:t>
            </a:r>
          </a:p>
        </p:txBody>
      </p:sp>
      <p:pic>
        <p:nvPicPr>
          <p:cNvPr id="10" name="Content Placeholder 5">
            <a:extLst>
              <a:ext uri="{FF2B5EF4-FFF2-40B4-BE49-F238E27FC236}">
                <a16:creationId xmlns:a16="http://schemas.microsoft.com/office/drawing/2014/main" id="{9E345525-694F-C631-D0AF-34D2A7F57F26}"/>
              </a:ext>
            </a:extLst>
          </p:cNvPr>
          <p:cNvPicPr>
            <a:picLocks noChangeAspect="1"/>
          </p:cNvPicPr>
          <p:nvPr/>
        </p:nvPicPr>
        <p:blipFill>
          <a:blip r:embed="rId2"/>
          <a:stretch>
            <a:fillRect/>
          </a:stretch>
        </p:blipFill>
        <p:spPr bwMode="auto">
          <a:xfrm>
            <a:off x="0" y="3246815"/>
            <a:ext cx="10659963" cy="34199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0AA46E-5471-B3DD-52F0-BA94CAB33CB9}"/>
              </a:ext>
            </a:extLst>
          </p:cNvPr>
          <p:cNvSpPr txBox="1"/>
          <p:nvPr/>
        </p:nvSpPr>
        <p:spPr>
          <a:xfrm>
            <a:off x="3592530" y="265619"/>
            <a:ext cx="8599470" cy="2031325"/>
          </a:xfrm>
          <a:prstGeom prst="rect">
            <a:avLst/>
          </a:prstGeom>
          <a:noFill/>
        </p:spPr>
        <p:txBody>
          <a:bodyPr wrap="square" rtlCol="0">
            <a:spAutoFit/>
          </a:bodyPr>
          <a:lstStyle/>
          <a:p>
            <a:r>
              <a:rPr lang="en-GB" b="1" dirty="0"/>
              <a:t>Use cases</a:t>
            </a:r>
          </a:p>
          <a:p>
            <a:pPr marL="285750" indent="-285750">
              <a:buFont typeface="Arial" panose="020B0604020202020204" pitchFamily="34" charset="0"/>
              <a:buChar char="•"/>
            </a:pPr>
            <a:r>
              <a:rPr lang="en-GB" dirty="0"/>
              <a:t>Visualizing non-continuous data.</a:t>
            </a:r>
          </a:p>
          <a:p>
            <a:pPr marL="742950" lvl="1" indent="-285750">
              <a:buFont typeface="Arial" panose="020B0604020202020204" pitchFamily="34" charset="0"/>
              <a:buChar char="•"/>
            </a:pPr>
            <a:r>
              <a:rPr lang="en-GB" dirty="0"/>
              <a:t>Bin for each value &amp; height of bin representing the probability/frequency.</a:t>
            </a:r>
          </a:p>
          <a:p>
            <a:pPr marL="285750" indent="-285750">
              <a:buFont typeface="Arial" panose="020B0604020202020204" pitchFamily="34" charset="0"/>
              <a:buChar char="•"/>
            </a:pPr>
            <a:r>
              <a:rPr lang="en-GB" dirty="0"/>
              <a:t>Comparing data from different categories (e.g. sales different products).</a:t>
            </a:r>
          </a:p>
          <a:p>
            <a:pPr marL="742950" lvl="1" indent="-285750">
              <a:buFont typeface="Arial" panose="020B0604020202020204" pitchFamily="34" charset="0"/>
              <a:buChar char="•"/>
            </a:pPr>
            <a:r>
              <a:rPr lang="en-GB" dirty="0"/>
              <a:t>Sorted by bar height highest </a:t>
            </a:r>
            <a:r>
              <a:rPr lang="en-GB" dirty="0">
                <a:sym typeface="Wingdings" panose="05000000000000000000" pitchFamily="2" charset="2"/>
              </a:rPr>
              <a:t> lowest.</a:t>
            </a:r>
            <a:endParaRPr lang="en-GB" dirty="0"/>
          </a:p>
          <a:p>
            <a:pPr marL="285750" indent="-285750">
              <a:buFont typeface="Arial" panose="020B0604020202020204" pitchFamily="34" charset="0"/>
              <a:buChar char="•"/>
            </a:pPr>
            <a:r>
              <a:rPr lang="en-GB" dirty="0"/>
              <a:t>Comparing discrete or ordinal data (e.g. distribution of age groups in population).</a:t>
            </a:r>
          </a:p>
          <a:p>
            <a:pPr marL="742950" lvl="1" indent="-285750">
              <a:buFont typeface="Arial" panose="020B0604020202020204" pitchFamily="34" charset="0"/>
              <a:buChar char="•"/>
            </a:pPr>
            <a:r>
              <a:rPr lang="en-GB" dirty="0"/>
              <a:t>Sorted by lowest to highest discrete value.</a:t>
            </a:r>
          </a:p>
        </p:txBody>
      </p:sp>
      <p:pic>
        <p:nvPicPr>
          <p:cNvPr id="2056" name="Picture 8" descr="When category levels don't have inherent order, sorting by value can improve a chart's readability.">
            <a:extLst>
              <a:ext uri="{FF2B5EF4-FFF2-40B4-BE49-F238E27FC236}">
                <a16:creationId xmlns:a16="http://schemas.microsoft.com/office/drawing/2014/main" id="{FCD63A6F-8A20-E9A9-EEB3-83277EE30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452" y="2534331"/>
            <a:ext cx="766762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FF149C-62A6-18F1-E4A2-5D61D23F33A3}"/>
              </a:ext>
            </a:extLst>
          </p:cNvPr>
          <p:cNvPicPr>
            <a:picLocks noChangeAspect="1"/>
          </p:cNvPicPr>
          <p:nvPr/>
        </p:nvPicPr>
        <p:blipFill>
          <a:blip r:embed="rId4"/>
          <a:stretch>
            <a:fillRect/>
          </a:stretch>
        </p:blipFill>
        <p:spPr>
          <a:xfrm>
            <a:off x="2799361" y="2419047"/>
            <a:ext cx="5092903" cy="2910229"/>
          </a:xfrm>
          <a:prstGeom prst="rect">
            <a:avLst/>
          </a:prstGeom>
        </p:spPr>
      </p:pic>
    </p:spTree>
    <p:extLst>
      <p:ext uri="{BB962C8B-B14F-4D97-AF65-F5344CB8AC3E}">
        <p14:creationId xmlns:p14="http://schemas.microsoft.com/office/powerpoint/2010/main" val="29255956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fade">
                                      <p:cBhvr>
                                        <p:cTn id="7" dur="500"/>
                                        <p:tgtEl>
                                          <p:spTgt spid="11">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4" end="4"/>
                                            </p:txEl>
                                          </p:spTgt>
                                        </p:tgtEl>
                                        <p:attrNameLst>
                                          <p:attrName>style.visibility</p:attrName>
                                        </p:attrNameLst>
                                      </p:cBhvr>
                                      <p:to>
                                        <p:strVal val="visible"/>
                                      </p:to>
                                    </p:set>
                                    <p:animEffect transition="in" filter="fade">
                                      <p:cBhvr>
                                        <p:cTn id="10" dur="500"/>
                                        <p:tgtEl>
                                          <p:spTgt spid="11">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500"/>
                                        <p:tgtEl>
                                          <p:spTgt spid="20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animEffect transition="in" filter="fade">
                                      <p:cBhvr>
                                        <p:cTn id="21" dur="500"/>
                                        <p:tgtEl>
                                          <p:spTgt spid="1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9C803D-D7B2-5485-0448-6235BAE44D9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045573863"/>
      </p:ext>
    </p:extLst>
  </p:cSld>
  <p:clrMapOvr>
    <a:masterClrMapping/>
  </p:clrMapOvr>
  <p:transition spd="slow">
    <p:push dir="u"/>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9C803D-D7B2-5485-0448-6235BAE44D9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769805500"/>
      </p:ext>
    </p:extLst>
  </p:cSld>
  <p:clrMapOvr>
    <a:masterClrMapping/>
  </p:clrMapOvr>
  <p:transition spd="slow">
    <p:push dir="u"/>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9C803D-D7B2-5485-0448-6235BAE44D9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42371972"/>
      </p:ext>
    </p:extLst>
  </p:cSld>
  <p:clrMapOvr>
    <a:masterClrMapping/>
  </p:clrMapOvr>
  <p:transition spd="slow">
    <p:push dir="u"/>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9C803D-D7B2-5485-0448-6235BAE44D9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187344840"/>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b="1" i="0" dirty="0">
                <a:effectLst/>
                <a:latin typeface="Söhne"/>
              </a:rPr>
              <a:t>Time Series and Trends</a:t>
            </a:r>
            <a:endParaRPr lang="en-US" dirty="0"/>
          </a:p>
        </p:txBody>
      </p:sp>
    </p:spTree>
    <p:extLst>
      <p:ext uri="{BB962C8B-B14F-4D97-AF65-F5344CB8AC3E}">
        <p14:creationId xmlns:p14="http://schemas.microsoft.com/office/powerpoint/2010/main" val="3583341194"/>
      </p:ext>
    </p:extLst>
  </p:cSld>
  <p:clrMapOvr>
    <a:masterClrMapping/>
  </p:clrMapOvr>
  <p:transition spd="slow">
    <p:push dir="u"/>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C0B9F3-CB7D-4FD1-5FE0-7AE0752834C4}"/>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145</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b="0" i="0" dirty="0">
                <a:solidFill>
                  <a:srgbClr val="374151"/>
                </a:solidFill>
                <a:effectLst/>
                <a:latin typeface="Söhne"/>
              </a:rPr>
              <a:t>Heatmap</a:t>
            </a:r>
          </a:p>
          <a:p>
            <a:pPr algn="l">
              <a:buFont typeface="Arial" panose="020B0604020202020204" pitchFamily="34" charset="0"/>
              <a:buChar char="•"/>
            </a:pPr>
            <a:r>
              <a:rPr lang="en-US" b="0" i="0" dirty="0">
                <a:solidFill>
                  <a:srgbClr val="374151"/>
                </a:solidFill>
                <a:effectLst/>
                <a:latin typeface="Söhne"/>
              </a:rPr>
              <a:t>Line Chart</a:t>
            </a:r>
          </a:p>
          <a:p>
            <a:pPr algn="l">
              <a:buFont typeface="Arial" panose="020B0604020202020204" pitchFamily="34" charset="0"/>
              <a:buChar char="•"/>
            </a:pPr>
            <a:r>
              <a:rPr lang="en-US" b="0" i="0" dirty="0">
                <a:solidFill>
                  <a:srgbClr val="374151"/>
                </a:solidFill>
                <a:effectLst/>
                <a:latin typeface="Söhne"/>
              </a:rPr>
              <a:t>Area Chart</a:t>
            </a:r>
          </a:p>
          <a:p>
            <a:pPr algn="l">
              <a:buFont typeface="Arial" panose="020B0604020202020204" pitchFamily="34" charset="0"/>
              <a:buChar char="•"/>
            </a:pPr>
            <a:r>
              <a:rPr lang="en-US" b="0" i="0" dirty="0">
                <a:solidFill>
                  <a:srgbClr val="374151"/>
                </a:solidFill>
                <a:effectLst/>
                <a:latin typeface="Söhne"/>
              </a:rPr>
              <a:t>Candlestick Chart</a:t>
            </a:r>
          </a:p>
          <a:p>
            <a:pPr algn="l">
              <a:buFont typeface="Arial" panose="020B0604020202020204" pitchFamily="34" charset="0"/>
              <a:buChar char="•"/>
            </a:pPr>
            <a:r>
              <a:rPr lang="en-US" b="0" i="0" dirty="0">
                <a:solidFill>
                  <a:srgbClr val="374151"/>
                </a:solidFill>
                <a:effectLst/>
                <a:latin typeface="Söhne"/>
              </a:rPr>
              <a:t>Gantt Chart</a:t>
            </a:r>
          </a:p>
          <a:p>
            <a:pPr algn="l">
              <a:buFont typeface="Arial" panose="020B0604020202020204" pitchFamily="34" charset="0"/>
              <a:buChar char="•"/>
            </a:pPr>
            <a:r>
              <a:rPr lang="en-US" b="0" i="0" dirty="0">
                <a:solidFill>
                  <a:srgbClr val="374151"/>
                </a:solidFill>
                <a:effectLst/>
                <a:latin typeface="Söhne"/>
              </a:rPr>
              <a:t>Polar Chart</a:t>
            </a:r>
          </a:p>
          <a:p>
            <a:endParaRPr lang="en-GB" dirty="0"/>
          </a:p>
        </p:txBody>
      </p:sp>
    </p:spTree>
    <p:extLst>
      <p:ext uri="{BB962C8B-B14F-4D97-AF65-F5344CB8AC3E}">
        <p14:creationId xmlns:p14="http://schemas.microsoft.com/office/powerpoint/2010/main" val="785135360"/>
      </p:ext>
    </p:extLst>
  </p:cSld>
  <p:clrMapOvr>
    <a:masterClrMapping/>
  </p:clrMapOvr>
  <p:transition spd="slow">
    <p:push dir="u"/>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b="1" i="0" dirty="0">
                <a:effectLst/>
                <a:latin typeface="Söhne"/>
              </a:rPr>
              <a:t>Ranking and Distribution</a:t>
            </a:r>
            <a:endParaRPr lang="en-US" dirty="0"/>
          </a:p>
        </p:txBody>
      </p:sp>
    </p:spTree>
    <p:extLst>
      <p:ext uri="{BB962C8B-B14F-4D97-AF65-F5344CB8AC3E}">
        <p14:creationId xmlns:p14="http://schemas.microsoft.com/office/powerpoint/2010/main" val="1733617997"/>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C0B9F3-CB7D-4FD1-5FE0-7AE0752834C4}"/>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147</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p:txBody>
          <a:bodyPr/>
          <a:lstStyle/>
          <a:p>
            <a:r>
              <a:rPr lang="en-GB" dirty="0"/>
              <a:t>Overview</a:t>
            </a:r>
          </a:p>
        </p:txBody>
      </p:sp>
      <p:sp>
        <p:nvSpPr>
          <p:cNvPr id="5" name="Content Placeholder 4">
            <a:extLst>
              <a:ext uri="{FF2B5EF4-FFF2-40B4-BE49-F238E27FC236}">
                <a16:creationId xmlns:a16="http://schemas.microsoft.com/office/drawing/2014/main" id="{5EFD85B3-75BD-4515-2279-295071BCAF1B}"/>
              </a:ext>
            </a:extLst>
          </p:cNvPr>
          <p:cNvSpPr>
            <a:spLocks noGrp="1"/>
          </p:cNvSpPr>
          <p:nvPr>
            <p:ph sz="quarter" idx="13"/>
          </p:nvPr>
        </p:nvSpPr>
        <p:spPr/>
        <p:txBody>
          <a:bodyPr/>
          <a:lstStyle/>
          <a:p>
            <a:pPr algn="l">
              <a:buFont typeface="Arial" panose="020B0604020202020204" pitchFamily="34" charset="0"/>
              <a:buChar char="•"/>
            </a:pPr>
            <a:r>
              <a:rPr lang="en-US" b="0" i="0" dirty="0">
                <a:solidFill>
                  <a:srgbClr val="374151"/>
                </a:solidFill>
                <a:effectLst/>
                <a:latin typeface="Söhne"/>
              </a:rPr>
              <a:t>Bar Chart</a:t>
            </a:r>
          </a:p>
          <a:p>
            <a:pPr algn="l">
              <a:buFont typeface="Arial" panose="020B0604020202020204" pitchFamily="34" charset="0"/>
              <a:buChar char="•"/>
            </a:pPr>
            <a:r>
              <a:rPr lang="en-US" b="0" i="0" dirty="0">
                <a:solidFill>
                  <a:srgbClr val="374151"/>
                </a:solidFill>
                <a:effectLst/>
                <a:latin typeface="Söhne"/>
              </a:rPr>
              <a:t>Dot Plot</a:t>
            </a:r>
          </a:p>
          <a:p>
            <a:pPr algn="l">
              <a:buFont typeface="Arial" panose="020B0604020202020204" pitchFamily="34" charset="0"/>
              <a:buChar char="•"/>
            </a:pPr>
            <a:r>
              <a:rPr lang="en-US" b="0" i="0" dirty="0">
                <a:solidFill>
                  <a:srgbClr val="374151"/>
                </a:solidFill>
                <a:effectLst/>
                <a:latin typeface="Söhne"/>
              </a:rPr>
              <a:t>Lollipop Chart</a:t>
            </a:r>
          </a:p>
          <a:p>
            <a:pPr algn="l">
              <a:buFont typeface="Arial" panose="020B0604020202020204" pitchFamily="34" charset="0"/>
              <a:buChar char="•"/>
            </a:pPr>
            <a:r>
              <a:rPr lang="en-US" b="0" i="0" dirty="0">
                <a:solidFill>
                  <a:srgbClr val="374151"/>
                </a:solidFill>
                <a:effectLst/>
                <a:latin typeface="Söhne"/>
              </a:rPr>
              <a:t>Rank Chart</a:t>
            </a:r>
          </a:p>
          <a:p>
            <a:endParaRPr lang="en-GB" dirty="0"/>
          </a:p>
        </p:txBody>
      </p:sp>
    </p:spTree>
    <p:extLst>
      <p:ext uri="{BB962C8B-B14F-4D97-AF65-F5344CB8AC3E}">
        <p14:creationId xmlns:p14="http://schemas.microsoft.com/office/powerpoint/2010/main" val="1495562394"/>
      </p:ext>
    </p:extLst>
  </p:cSld>
  <p:clrMapOvr>
    <a:masterClrMapping/>
  </p:clrMapOvr>
  <p:transition spd="slow">
    <p:push dir="u"/>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descr="20 facts you might not know about 'The Usual Suspects' | Yardbarker">
            <a:extLst>
              <a:ext uri="{FF2B5EF4-FFF2-40B4-BE49-F238E27FC236}">
                <a16:creationId xmlns:a16="http://schemas.microsoft.com/office/drawing/2014/main" id="{7981CCAA-5493-7D20-38D8-3DFD7225289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464CC3-FD58-3056-8A07-9778C7723853}"/>
              </a:ext>
            </a:extLst>
          </p:cNvPr>
          <p:cNvSpPr>
            <a:spLocks noGrp="1"/>
          </p:cNvSpPr>
          <p:nvPr>
            <p:ph type="ctrTitle"/>
          </p:nvPr>
        </p:nvSpPr>
        <p:spPr>
          <a:xfrm>
            <a:off x="1747283" y="2509283"/>
            <a:ext cx="9144000" cy="1109559"/>
          </a:xfrm>
        </p:spPr>
        <p:txBody>
          <a:bodyPr vert="horz" lIns="91440" tIns="45720" rIns="91440" bIns="45720" rtlCol="0" anchor="b">
            <a:normAutofit/>
          </a:bodyPr>
          <a:lstStyle/>
          <a:p>
            <a:pPr algn="ctr"/>
            <a:r>
              <a:rPr lang="en-US" sz="6000" dirty="0">
                <a:solidFill>
                  <a:srgbClr val="FFFFFF"/>
                </a:solidFill>
                <a:latin typeface="+mj-lt"/>
              </a:rPr>
              <a:t>Extras</a:t>
            </a:r>
          </a:p>
        </p:txBody>
      </p:sp>
      <p:sp>
        <p:nvSpPr>
          <p:cNvPr id="3" name="Slide Number Placeholder 2">
            <a:extLst>
              <a:ext uri="{FF2B5EF4-FFF2-40B4-BE49-F238E27FC236}">
                <a16:creationId xmlns:a16="http://schemas.microsoft.com/office/drawing/2014/main" id="{2D2039A8-3423-D1D1-5B3B-E48568AB2D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rgbClr val="FFFFFF"/>
                </a:solidFill>
                <a:latin typeface="Calibri" panose="020F0502020204030204"/>
              </a:rPr>
              <a:pPr>
                <a:spcAft>
                  <a:spcPts val="600"/>
                </a:spcAft>
                <a:defRPr/>
              </a:pPr>
              <a:t>148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890004381"/>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fontScale="90000"/>
          </a:bodyPr>
          <a:lstStyle/>
          <a:p>
            <a:r>
              <a:rPr lang="en-US" dirty="0"/>
              <a:t>Absolute vs relative values</a:t>
            </a:r>
          </a:p>
        </p:txBody>
      </p:sp>
    </p:spTree>
    <p:extLst>
      <p:ext uri="{BB962C8B-B14F-4D97-AF65-F5344CB8AC3E}">
        <p14:creationId xmlns:p14="http://schemas.microsoft.com/office/powerpoint/2010/main" val="391239325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0AA46E-5471-B3DD-52F0-BA94CAB33CB9}"/>
              </a:ext>
            </a:extLst>
          </p:cNvPr>
          <p:cNvSpPr txBox="1"/>
          <p:nvPr/>
        </p:nvSpPr>
        <p:spPr>
          <a:xfrm>
            <a:off x="6866164" y="400277"/>
            <a:ext cx="3815850" cy="2031325"/>
          </a:xfrm>
          <a:prstGeom prst="rect">
            <a:avLst/>
          </a:prstGeom>
          <a:noFill/>
        </p:spPr>
        <p:txBody>
          <a:bodyPr wrap="square" rtlCol="0">
            <a:spAutoFit/>
          </a:bodyPr>
          <a:lstStyle/>
          <a:p>
            <a:r>
              <a:rPr lang="en-GB" b="1" dirty="0"/>
              <a:t>Tips:</a:t>
            </a:r>
          </a:p>
          <a:p>
            <a:pPr marL="285750" indent="-285750">
              <a:buFont typeface="Arial" panose="020B0604020202020204" pitchFamily="34" charset="0"/>
              <a:buChar char="•"/>
            </a:pPr>
            <a:r>
              <a:rPr lang="en-GB" dirty="0"/>
              <a:t>Always start from 0!</a:t>
            </a:r>
          </a:p>
          <a:p>
            <a:pPr marL="285750" indent="-285750">
              <a:buFont typeface="Arial" panose="020B0604020202020204" pitchFamily="34" charset="0"/>
              <a:buChar char="•"/>
            </a:pPr>
            <a:r>
              <a:rPr lang="en-GB" dirty="0"/>
              <a:t>Don’t use 3D, use rectangles!</a:t>
            </a:r>
          </a:p>
          <a:p>
            <a:pPr marL="285750" indent="-285750">
              <a:buFont typeface="Arial" panose="020B0604020202020204" pitchFamily="34" charset="0"/>
              <a:buChar char="•"/>
            </a:pPr>
            <a:r>
              <a:rPr lang="en-GB" dirty="0"/>
              <a:t>Use clear but efficient labels!</a:t>
            </a:r>
          </a:p>
          <a:p>
            <a:pPr marL="285750" indent="-285750">
              <a:buFont typeface="Arial" panose="020B0604020202020204" pitchFamily="34" charset="0"/>
              <a:buChar char="•"/>
            </a:pPr>
            <a:r>
              <a:rPr lang="en-GB" dirty="0"/>
              <a:t>Always (try to) have horizontal label text for readability!</a:t>
            </a:r>
          </a:p>
          <a:p>
            <a:pPr marL="285750" indent="-285750">
              <a:buFont typeface="Arial" panose="020B0604020202020204" pitchFamily="34" charset="0"/>
              <a:buChar char="•"/>
            </a:pPr>
            <a:r>
              <a:rPr lang="en-GB" dirty="0"/>
              <a:t>Don’t use too many colours!</a:t>
            </a:r>
          </a:p>
        </p:txBody>
      </p:sp>
      <p:pic>
        <p:nvPicPr>
          <p:cNvPr id="2052" name="Picture 4" descr="Comparing perceptions when a zero-baseline is used vs. a non-zero baseline">
            <a:extLst>
              <a:ext uri="{FF2B5EF4-FFF2-40B4-BE49-F238E27FC236}">
                <a16:creationId xmlns:a16="http://schemas.microsoft.com/office/drawing/2014/main" id="{200669E4-2D60-F12C-2766-FB1B9E71E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83" y="351415"/>
            <a:ext cx="5195456" cy="27102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nging the shape of the ends of your bars or using 3-d effects can harm interpretability">
            <a:extLst>
              <a:ext uri="{FF2B5EF4-FFF2-40B4-BE49-F238E27FC236}">
                <a16:creationId xmlns:a16="http://schemas.microsoft.com/office/drawing/2014/main" id="{0150F831-3DE3-2655-B98C-57CC204D2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985" y="3822237"/>
            <a:ext cx="5657850" cy="23574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mparison of plot with arbitrary rainbow colors vs. meaningful highlighting">
            <a:extLst>
              <a:ext uri="{FF2B5EF4-FFF2-40B4-BE49-F238E27FC236}">
                <a16:creationId xmlns:a16="http://schemas.microsoft.com/office/drawing/2014/main" id="{35497B01-AC22-95DA-B2CE-C3A98ECC2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36" y="3722565"/>
            <a:ext cx="6289649" cy="236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454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animEffect transition="in" filter="fade">
                                      <p:cBhvr>
                                        <p:cTn id="23" dur="500"/>
                                        <p:tgtEl>
                                          <p:spTgt spid="11">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EF5188-69B5-C687-5D31-29150E412EDB}"/>
              </a:ext>
            </a:extLst>
          </p:cNvPr>
          <p:cNvSpPr>
            <a:spLocks noGrp="1"/>
          </p:cNvSpPr>
          <p:nvPr>
            <p:ph type="sldNum" sz="quarter" idx="12"/>
          </p:nvPr>
        </p:nvSpPr>
        <p:spPr/>
        <p:txBody>
          <a:bodyPr/>
          <a:lstStyle/>
          <a:p>
            <a:fld id="{294A09A9-5501-47C1-A89A-A340965A2BE2}" type="slidenum">
              <a:rPr lang="en-US" smtClean="0"/>
              <a:pPr/>
              <a:t>150</a:t>
            </a:fld>
            <a:endParaRPr lang="en-US" dirty="0"/>
          </a:p>
        </p:txBody>
      </p:sp>
      <p:sp>
        <p:nvSpPr>
          <p:cNvPr id="4" name="Title 3">
            <a:extLst>
              <a:ext uri="{FF2B5EF4-FFF2-40B4-BE49-F238E27FC236}">
                <a16:creationId xmlns:a16="http://schemas.microsoft.com/office/drawing/2014/main" id="{CC0F2AF4-B151-11C1-9BCA-9B41BA7DEA2D}"/>
              </a:ext>
            </a:extLst>
          </p:cNvPr>
          <p:cNvSpPr>
            <a:spLocks noGrp="1"/>
          </p:cNvSpPr>
          <p:nvPr>
            <p:ph type="ctrTitle"/>
          </p:nvPr>
        </p:nvSpPr>
        <p:spPr>
          <a:xfrm>
            <a:off x="2337548" y="182808"/>
            <a:ext cx="8111270" cy="1198179"/>
          </a:xfrm>
        </p:spPr>
        <p:txBody>
          <a:bodyPr/>
          <a:lstStyle/>
          <a:p>
            <a:r>
              <a:rPr lang="en-GB" dirty="0"/>
              <a:t>Military budget example</a:t>
            </a:r>
          </a:p>
        </p:txBody>
      </p:sp>
      <p:pic>
        <p:nvPicPr>
          <p:cNvPr id="7" name="Content Placeholder 6">
            <a:extLst>
              <a:ext uri="{FF2B5EF4-FFF2-40B4-BE49-F238E27FC236}">
                <a16:creationId xmlns:a16="http://schemas.microsoft.com/office/drawing/2014/main" id="{CBD7DBEA-3567-4801-F65E-7B0A46F81D77}"/>
              </a:ext>
            </a:extLst>
          </p:cNvPr>
          <p:cNvPicPr>
            <a:picLocks noGrp="1" noChangeAspect="1"/>
          </p:cNvPicPr>
          <p:nvPr>
            <p:ph sz="quarter" idx="13"/>
          </p:nvPr>
        </p:nvPicPr>
        <p:blipFill>
          <a:blip r:embed="rId2"/>
          <a:stretch>
            <a:fillRect/>
          </a:stretch>
        </p:blipFill>
        <p:spPr>
          <a:xfrm>
            <a:off x="505065" y="2318262"/>
            <a:ext cx="3919673" cy="4356930"/>
          </a:xfrm>
        </p:spPr>
      </p:pic>
      <p:pic>
        <p:nvPicPr>
          <p:cNvPr id="9" name="Picture 8">
            <a:extLst>
              <a:ext uri="{FF2B5EF4-FFF2-40B4-BE49-F238E27FC236}">
                <a16:creationId xmlns:a16="http://schemas.microsoft.com/office/drawing/2014/main" id="{23FD5B8D-E414-3267-D165-29C71AC93016}"/>
              </a:ext>
            </a:extLst>
          </p:cNvPr>
          <p:cNvPicPr>
            <a:picLocks noChangeAspect="1"/>
          </p:cNvPicPr>
          <p:nvPr/>
        </p:nvPicPr>
        <p:blipFill>
          <a:blip r:embed="rId3"/>
          <a:stretch>
            <a:fillRect/>
          </a:stretch>
        </p:blipFill>
        <p:spPr>
          <a:xfrm>
            <a:off x="6867441" y="2456993"/>
            <a:ext cx="4093959" cy="4401007"/>
          </a:xfrm>
          <a:prstGeom prst="rect">
            <a:avLst/>
          </a:prstGeom>
        </p:spPr>
      </p:pic>
      <p:sp>
        <p:nvSpPr>
          <p:cNvPr id="10" name="TextBox 9">
            <a:extLst>
              <a:ext uri="{FF2B5EF4-FFF2-40B4-BE49-F238E27FC236}">
                <a16:creationId xmlns:a16="http://schemas.microsoft.com/office/drawing/2014/main" id="{77DF8788-E1A0-F99F-1CCD-4C940D04989D}"/>
              </a:ext>
            </a:extLst>
          </p:cNvPr>
          <p:cNvSpPr txBox="1"/>
          <p:nvPr/>
        </p:nvSpPr>
        <p:spPr>
          <a:xfrm>
            <a:off x="760288" y="1777429"/>
            <a:ext cx="4068566" cy="523220"/>
          </a:xfrm>
          <a:prstGeom prst="rect">
            <a:avLst/>
          </a:prstGeom>
          <a:noFill/>
        </p:spPr>
        <p:txBody>
          <a:bodyPr wrap="square" rtlCol="0">
            <a:spAutoFit/>
          </a:bodyPr>
          <a:lstStyle/>
          <a:p>
            <a:pPr algn="ctr"/>
            <a:r>
              <a:rPr lang="en-GB" sz="2800" b="1" dirty="0"/>
              <a:t>Absolute</a:t>
            </a:r>
          </a:p>
        </p:txBody>
      </p:sp>
      <p:sp>
        <p:nvSpPr>
          <p:cNvPr id="11" name="TextBox 10">
            <a:extLst>
              <a:ext uri="{FF2B5EF4-FFF2-40B4-BE49-F238E27FC236}">
                <a16:creationId xmlns:a16="http://schemas.microsoft.com/office/drawing/2014/main" id="{A4AE5117-BC02-3D27-781D-C0E18636481A}"/>
              </a:ext>
            </a:extLst>
          </p:cNvPr>
          <p:cNvSpPr txBox="1"/>
          <p:nvPr/>
        </p:nvSpPr>
        <p:spPr>
          <a:xfrm>
            <a:off x="7363148" y="1765442"/>
            <a:ext cx="4068566" cy="523220"/>
          </a:xfrm>
          <a:prstGeom prst="rect">
            <a:avLst/>
          </a:prstGeom>
          <a:noFill/>
        </p:spPr>
        <p:txBody>
          <a:bodyPr wrap="square" rtlCol="0">
            <a:spAutoFit/>
          </a:bodyPr>
          <a:lstStyle/>
          <a:p>
            <a:pPr algn="ctr"/>
            <a:r>
              <a:rPr lang="en-GB" sz="2800" b="1" dirty="0"/>
              <a:t>Relative</a:t>
            </a:r>
          </a:p>
        </p:txBody>
      </p:sp>
    </p:spTree>
    <p:extLst>
      <p:ext uri="{BB962C8B-B14F-4D97-AF65-F5344CB8AC3E}">
        <p14:creationId xmlns:p14="http://schemas.microsoft.com/office/powerpoint/2010/main" val="4069655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EF5188-69B5-C687-5D31-29150E412EDB}"/>
              </a:ext>
            </a:extLst>
          </p:cNvPr>
          <p:cNvSpPr>
            <a:spLocks noGrp="1"/>
          </p:cNvSpPr>
          <p:nvPr>
            <p:ph type="sldNum" sz="quarter" idx="12"/>
          </p:nvPr>
        </p:nvSpPr>
        <p:spPr/>
        <p:txBody>
          <a:bodyPr/>
          <a:lstStyle/>
          <a:p>
            <a:fld id="{294A09A9-5501-47C1-A89A-A340965A2BE2}" type="slidenum">
              <a:rPr lang="en-US" smtClean="0"/>
              <a:pPr/>
              <a:t>151</a:t>
            </a:fld>
            <a:endParaRPr lang="en-US" dirty="0"/>
          </a:p>
        </p:txBody>
      </p:sp>
      <p:sp>
        <p:nvSpPr>
          <p:cNvPr id="4" name="Title 3">
            <a:extLst>
              <a:ext uri="{FF2B5EF4-FFF2-40B4-BE49-F238E27FC236}">
                <a16:creationId xmlns:a16="http://schemas.microsoft.com/office/drawing/2014/main" id="{CC0F2AF4-B151-11C1-9BCA-9B41BA7DEA2D}"/>
              </a:ext>
            </a:extLst>
          </p:cNvPr>
          <p:cNvSpPr>
            <a:spLocks noGrp="1"/>
          </p:cNvSpPr>
          <p:nvPr>
            <p:ph type="ctrTitle"/>
          </p:nvPr>
        </p:nvSpPr>
        <p:spPr>
          <a:xfrm>
            <a:off x="4505396" y="182808"/>
            <a:ext cx="3405706" cy="1198179"/>
          </a:xfrm>
        </p:spPr>
        <p:txBody>
          <a:bodyPr/>
          <a:lstStyle/>
          <a:p>
            <a:r>
              <a:rPr lang="en-GB" dirty="0"/>
              <a:t>Army size</a:t>
            </a:r>
          </a:p>
        </p:txBody>
      </p:sp>
      <p:pic>
        <p:nvPicPr>
          <p:cNvPr id="7" name="Content Placeholder 6">
            <a:extLst>
              <a:ext uri="{FF2B5EF4-FFF2-40B4-BE49-F238E27FC236}">
                <a16:creationId xmlns:a16="http://schemas.microsoft.com/office/drawing/2014/main" id="{CBD7DBEA-3567-4801-F65E-7B0A46F81D77}"/>
              </a:ext>
            </a:extLst>
          </p:cNvPr>
          <p:cNvPicPr>
            <a:picLocks noGrp="1" noChangeAspect="1"/>
          </p:cNvPicPr>
          <p:nvPr>
            <p:ph sz="quarter" idx="13"/>
          </p:nvPr>
        </p:nvPicPr>
        <p:blipFill>
          <a:blip r:embed="rId2"/>
          <a:stretch>
            <a:fillRect/>
          </a:stretch>
        </p:blipFill>
        <p:spPr>
          <a:xfrm>
            <a:off x="505065" y="2318262"/>
            <a:ext cx="3919673" cy="4356930"/>
          </a:xfrm>
        </p:spPr>
      </p:pic>
      <p:pic>
        <p:nvPicPr>
          <p:cNvPr id="9" name="Picture 8">
            <a:extLst>
              <a:ext uri="{FF2B5EF4-FFF2-40B4-BE49-F238E27FC236}">
                <a16:creationId xmlns:a16="http://schemas.microsoft.com/office/drawing/2014/main" id="{23FD5B8D-E414-3267-D165-29C71AC93016}"/>
              </a:ext>
            </a:extLst>
          </p:cNvPr>
          <p:cNvPicPr>
            <a:picLocks noChangeAspect="1"/>
          </p:cNvPicPr>
          <p:nvPr/>
        </p:nvPicPr>
        <p:blipFill>
          <a:blip r:embed="rId3"/>
          <a:stretch>
            <a:fillRect/>
          </a:stretch>
        </p:blipFill>
        <p:spPr>
          <a:xfrm>
            <a:off x="6867441" y="2456993"/>
            <a:ext cx="4093959" cy="4401007"/>
          </a:xfrm>
          <a:prstGeom prst="rect">
            <a:avLst/>
          </a:prstGeom>
        </p:spPr>
      </p:pic>
      <p:sp>
        <p:nvSpPr>
          <p:cNvPr id="10" name="TextBox 9">
            <a:extLst>
              <a:ext uri="{FF2B5EF4-FFF2-40B4-BE49-F238E27FC236}">
                <a16:creationId xmlns:a16="http://schemas.microsoft.com/office/drawing/2014/main" id="{77DF8788-E1A0-F99F-1CCD-4C940D04989D}"/>
              </a:ext>
            </a:extLst>
          </p:cNvPr>
          <p:cNvSpPr txBox="1"/>
          <p:nvPr/>
        </p:nvSpPr>
        <p:spPr>
          <a:xfrm>
            <a:off x="760288" y="1777429"/>
            <a:ext cx="4068566" cy="523220"/>
          </a:xfrm>
          <a:prstGeom prst="rect">
            <a:avLst/>
          </a:prstGeom>
          <a:noFill/>
        </p:spPr>
        <p:txBody>
          <a:bodyPr wrap="square" rtlCol="0">
            <a:spAutoFit/>
          </a:bodyPr>
          <a:lstStyle/>
          <a:p>
            <a:pPr algn="ctr"/>
            <a:r>
              <a:rPr lang="en-GB" sz="2800" b="1" dirty="0"/>
              <a:t>Absolute</a:t>
            </a:r>
          </a:p>
        </p:txBody>
      </p:sp>
      <p:sp>
        <p:nvSpPr>
          <p:cNvPr id="11" name="TextBox 10">
            <a:extLst>
              <a:ext uri="{FF2B5EF4-FFF2-40B4-BE49-F238E27FC236}">
                <a16:creationId xmlns:a16="http://schemas.microsoft.com/office/drawing/2014/main" id="{A4AE5117-BC02-3D27-781D-C0E18636481A}"/>
              </a:ext>
            </a:extLst>
          </p:cNvPr>
          <p:cNvSpPr txBox="1"/>
          <p:nvPr/>
        </p:nvSpPr>
        <p:spPr>
          <a:xfrm>
            <a:off x="7363148" y="1765442"/>
            <a:ext cx="4068566" cy="523220"/>
          </a:xfrm>
          <a:prstGeom prst="rect">
            <a:avLst/>
          </a:prstGeom>
          <a:noFill/>
        </p:spPr>
        <p:txBody>
          <a:bodyPr wrap="square" rtlCol="0">
            <a:spAutoFit/>
          </a:bodyPr>
          <a:lstStyle/>
          <a:p>
            <a:pPr algn="ctr"/>
            <a:r>
              <a:rPr lang="en-GB" sz="2800" b="1" dirty="0"/>
              <a:t>Relative</a:t>
            </a:r>
          </a:p>
        </p:txBody>
      </p:sp>
    </p:spTree>
    <p:extLst>
      <p:ext uri="{BB962C8B-B14F-4D97-AF65-F5344CB8AC3E}">
        <p14:creationId xmlns:p14="http://schemas.microsoft.com/office/powerpoint/2010/main" val="2706528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Geographic data</a:t>
            </a:r>
          </a:p>
        </p:txBody>
      </p:sp>
    </p:spTree>
    <p:extLst>
      <p:ext uri="{BB962C8B-B14F-4D97-AF65-F5344CB8AC3E}">
        <p14:creationId xmlns:p14="http://schemas.microsoft.com/office/powerpoint/2010/main" val="3453252257"/>
      </p:ext>
    </p:extLst>
  </p:cSld>
  <p:clrMapOvr>
    <a:masterClrMapping/>
  </p:clrMapOvr>
  <p:transition spd="slow">
    <p:push dir="u"/>
  </p:transitio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Probabilistic data</a:t>
            </a:r>
          </a:p>
        </p:txBody>
      </p:sp>
    </p:spTree>
    <p:extLst>
      <p:ext uri="{BB962C8B-B14F-4D97-AF65-F5344CB8AC3E}">
        <p14:creationId xmlns:p14="http://schemas.microsoft.com/office/powerpoint/2010/main" val="4018164172"/>
      </p:ext>
    </p:extLst>
  </p:cSld>
  <p:clrMapOvr>
    <a:masterClrMapping/>
  </p:clrMapOvr>
  <p:transition spd="slow">
    <p:push dir="u"/>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Central locations</a:t>
            </a:r>
          </a:p>
        </p:txBody>
      </p:sp>
    </p:spTree>
    <p:extLst>
      <p:ext uri="{BB962C8B-B14F-4D97-AF65-F5344CB8AC3E}">
        <p14:creationId xmlns:p14="http://schemas.microsoft.com/office/powerpoint/2010/main" val="3343999720"/>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Aggregating data</a:t>
            </a:r>
          </a:p>
        </p:txBody>
      </p:sp>
    </p:spTree>
    <p:extLst>
      <p:ext uri="{BB962C8B-B14F-4D97-AF65-F5344CB8AC3E}">
        <p14:creationId xmlns:p14="http://schemas.microsoft.com/office/powerpoint/2010/main" val="2992882191"/>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501854-B00B-9839-39FD-60D882A086A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9B8A244-5363-CD11-CC01-F16D5D1E235B}"/>
              </a:ext>
            </a:extLst>
          </p:cNvPr>
          <p:cNvSpPr>
            <a:spLocks noGrp="1"/>
          </p:cNvSpPr>
          <p:nvPr>
            <p:ph type="sldNum" sz="quarter" idx="12"/>
          </p:nvPr>
        </p:nvSpPr>
        <p:spPr/>
        <p:txBody>
          <a:bodyPr/>
          <a:lstStyle/>
          <a:p>
            <a:fld id="{294A09A9-5501-47C1-A89A-A340965A2BE2}" type="slidenum">
              <a:rPr lang="en-US" smtClean="0"/>
              <a:pPr/>
              <a:t>156</a:t>
            </a:fld>
            <a:endParaRPr lang="en-US" dirty="0"/>
          </a:p>
        </p:txBody>
      </p:sp>
      <p:sp>
        <p:nvSpPr>
          <p:cNvPr id="4" name="Title 3">
            <a:extLst>
              <a:ext uri="{FF2B5EF4-FFF2-40B4-BE49-F238E27FC236}">
                <a16:creationId xmlns:a16="http://schemas.microsoft.com/office/drawing/2014/main" id="{BBBCFF23-4481-CBFB-4F36-AEF6AD109C08}"/>
              </a:ext>
            </a:extLst>
          </p:cNvPr>
          <p:cNvSpPr>
            <a:spLocks noGrp="1"/>
          </p:cNvSpPr>
          <p:nvPr>
            <p:ph type="ctrTitle"/>
          </p:nvPr>
        </p:nvSpPr>
        <p:spPr/>
        <p:txBody>
          <a:bodyPr/>
          <a:lstStyle/>
          <a:p>
            <a:r>
              <a:rPr lang="en-GB" dirty="0"/>
              <a:t>Links resources</a:t>
            </a:r>
          </a:p>
        </p:txBody>
      </p:sp>
      <p:sp>
        <p:nvSpPr>
          <p:cNvPr id="5" name="Content Placeholder 4">
            <a:extLst>
              <a:ext uri="{FF2B5EF4-FFF2-40B4-BE49-F238E27FC236}">
                <a16:creationId xmlns:a16="http://schemas.microsoft.com/office/drawing/2014/main" id="{A7FCA2FE-3EF1-DB9D-FD72-257F2D480394}"/>
              </a:ext>
            </a:extLst>
          </p:cNvPr>
          <p:cNvSpPr>
            <a:spLocks noGrp="1"/>
          </p:cNvSpPr>
          <p:nvPr>
            <p:ph sz="quarter" idx="13"/>
          </p:nvPr>
        </p:nvSpPr>
        <p:spPr/>
        <p:txBody>
          <a:bodyPr>
            <a:normAutofit fontScale="92500" lnSpcReduction="20000"/>
          </a:bodyPr>
          <a:lstStyle/>
          <a:p>
            <a:r>
              <a:rPr lang="en-GB" dirty="0">
                <a:hlinkClick r:id="rId2"/>
              </a:rPr>
              <a:t>https://www.datapine.com/blog/strategic-operational-analytical-tactical-dashboards/</a:t>
            </a:r>
            <a:endParaRPr lang="en-GB" dirty="0"/>
          </a:p>
          <a:p>
            <a:r>
              <a:rPr lang="en-US" dirty="0">
                <a:hlinkClick r:id="rId3"/>
              </a:rPr>
              <a:t>The use of color in maps (morphocode.com)</a:t>
            </a:r>
            <a:endParaRPr lang="en-US" dirty="0"/>
          </a:p>
          <a:p>
            <a:r>
              <a:rPr lang="en-US" dirty="0">
                <a:hlinkClick r:id="rId4"/>
              </a:rPr>
              <a:t>The Difference Between Relative and Absolute Comparison, and the NYT Op-Ed Page — Drew Conway</a:t>
            </a:r>
            <a:endParaRPr lang="en-US" dirty="0"/>
          </a:p>
          <a:p>
            <a:r>
              <a:rPr lang="en-US" dirty="0">
                <a:hlinkClick r:id="rId5"/>
              </a:rPr>
              <a:t>A Complete Guide to Histograms | Tutorial by </a:t>
            </a:r>
            <a:r>
              <a:rPr lang="en-US" dirty="0" err="1">
                <a:hlinkClick r:id="rId5"/>
              </a:rPr>
              <a:t>Chartio</a:t>
            </a:r>
            <a:endParaRPr lang="en-US" dirty="0"/>
          </a:p>
          <a:p>
            <a:r>
              <a:rPr lang="en-US" dirty="0">
                <a:hlinkClick r:id="rId6"/>
              </a:rPr>
              <a:t>12 Methods for Visualizing Geospatial Data on a Map | </a:t>
            </a:r>
            <a:r>
              <a:rPr lang="en-US" dirty="0" err="1">
                <a:hlinkClick r:id="rId6"/>
              </a:rPr>
              <a:t>SafeGraph</a:t>
            </a:r>
            <a:endParaRPr lang="en-US" dirty="0"/>
          </a:p>
          <a:p>
            <a:r>
              <a:rPr lang="en-US" dirty="0">
                <a:hlinkClick r:id="rId7"/>
              </a:rPr>
              <a:t>Choosing the right map type for your data | The Flourish blog | Flourish | Data Visualization &amp; Storytelling</a:t>
            </a:r>
            <a:endParaRPr lang="en-US" dirty="0"/>
          </a:p>
        </p:txBody>
      </p:sp>
    </p:spTree>
    <p:extLst>
      <p:ext uri="{BB962C8B-B14F-4D97-AF65-F5344CB8AC3E}">
        <p14:creationId xmlns:p14="http://schemas.microsoft.com/office/powerpoint/2010/main" val="1055741412"/>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501854-B00B-9839-39FD-60D882A086A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9B8A244-5363-CD11-CC01-F16D5D1E235B}"/>
              </a:ext>
            </a:extLst>
          </p:cNvPr>
          <p:cNvSpPr>
            <a:spLocks noGrp="1"/>
          </p:cNvSpPr>
          <p:nvPr>
            <p:ph type="sldNum" sz="quarter" idx="12"/>
          </p:nvPr>
        </p:nvSpPr>
        <p:spPr/>
        <p:txBody>
          <a:bodyPr/>
          <a:lstStyle/>
          <a:p>
            <a:fld id="{294A09A9-5501-47C1-A89A-A340965A2BE2}" type="slidenum">
              <a:rPr lang="en-US" smtClean="0"/>
              <a:pPr/>
              <a:t>157</a:t>
            </a:fld>
            <a:endParaRPr lang="en-US" dirty="0"/>
          </a:p>
        </p:txBody>
      </p:sp>
      <p:sp>
        <p:nvSpPr>
          <p:cNvPr id="4" name="Title 3">
            <a:extLst>
              <a:ext uri="{FF2B5EF4-FFF2-40B4-BE49-F238E27FC236}">
                <a16:creationId xmlns:a16="http://schemas.microsoft.com/office/drawing/2014/main" id="{BBBCFF23-4481-CBFB-4F36-AEF6AD109C08}"/>
              </a:ext>
            </a:extLst>
          </p:cNvPr>
          <p:cNvSpPr>
            <a:spLocks noGrp="1"/>
          </p:cNvSpPr>
          <p:nvPr>
            <p:ph type="ctrTitle"/>
          </p:nvPr>
        </p:nvSpPr>
        <p:spPr/>
        <p:txBody>
          <a:bodyPr/>
          <a:lstStyle/>
          <a:p>
            <a:r>
              <a:rPr lang="en-GB" dirty="0"/>
              <a:t>Links resources</a:t>
            </a:r>
          </a:p>
        </p:txBody>
      </p:sp>
      <p:sp>
        <p:nvSpPr>
          <p:cNvPr id="5" name="Content Placeholder 4">
            <a:extLst>
              <a:ext uri="{FF2B5EF4-FFF2-40B4-BE49-F238E27FC236}">
                <a16:creationId xmlns:a16="http://schemas.microsoft.com/office/drawing/2014/main" id="{A7FCA2FE-3EF1-DB9D-FD72-257F2D480394}"/>
              </a:ext>
            </a:extLst>
          </p:cNvPr>
          <p:cNvSpPr>
            <a:spLocks noGrp="1"/>
          </p:cNvSpPr>
          <p:nvPr>
            <p:ph sz="quarter" idx="13"/>
          </p:nvPr>
        </p:nvSpPr>
        <p:spPr/>
        <p:txBody>
          <a:bodyPr>
            <a:normAutofit/>
          </a:bodyPr>
          <a:lstStyle/>
          <a:p>
            <a:r>
              <a:rPr lang="en-US" dirty="0">
                <a:hlinkClick r:id="rId2"/>
              </a:rPr>
              <a:t>Cartogram Maps: Data Visualization with Exaggeration - GIS Geography</a:t>
            </a:r>
            <a:endParaRPr lang="en-US" dirty="0"/>
          </a:p>
          <a:p>
            <a:r>
              <a:rPr lang="en-US" dirty="0">
                <a:hlinkClick r:id="rId3"/>
              </a:rPr>
              <a:t>Funnel Chart — Suggested Alternatives | by Nir </a:t>
            </a:r>
            <a:r>
              <a:rPr lang="en-US" dirty="0" err="1">
                <a:hlinkClick r:id="rId3"/>
              </a:rPr>
              <a:t>Smilga</a:t>
            </a:r>
            <a:r>
              <a:rPr lang="en-US" dirty="0">
                <a:hlinkClick r:id="rId3"/>
              </a:rPr>
              <a:t> | Medium</a:t>
            </a:r>
            <a:endParaRPr lang="en-US" dirty="0"/>
          </a:p>
        </p:txBody>
      </p:sp>
    </p:spTree>
    <p:extLst>
      <p:ext uri="{BB962C8B-B14F-4D97-AF65-F5344CB8AC3E}">
        <p14:creationId xmlns:p14="http://schemas.microsoft.com/office/powerpoint/2010/main" val="2723015563"/>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top of bridge">
            <a:extLst>
              <a:ext uri="{FF2B5EF4-FFF2-40B4-BE49-F238E27FC236}">
                <a16:creationId xmlns:a16="http://schemas.microsoft.com/office/drawing/2014/main" id="{0C02B839-BD0F-4E42-B905-966EFC6BBAD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693683" y="879635"/>
            <a:ext cx="7659486" cy="1198178"/>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916016" y="2551819"/>
            <a:ext cx="2952599" cy="1781642"/>
          </a:xfrm>
        </p:spPr>
        <p:txBody>
          <a:bodyPr>
            <a:normAutofit/>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310368368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a:xfrm>
            <a:off x="381000" y="-218678"/>
            <a:ext cx="11430000" cy="1458119"/>
          </a:xfrm>
        </p:spPr>
        <p:txBody>
          <a:bodyPr/>
          <a:lstStyle/>
          <a:p>
            <a:r>
              <a:rPr lang="en-GB" dirty="0"/>
              <a:t>Bar chart</a:t>
            </a:r>
          </a:p>
        </p:txBody>
      </p:sp>
      <p:pic>
        <p:nvPicPr>
          <p:cNvPr id="8" name="Picture 7">
            <a:extLst>
              <a:ext uri="{FF2B5EF4-FFF2-40B4-BE49-F238E27FC236}">
                <a16:creationId xmlns:a16="http://schemas.microsoft.com/office/drawing/2014/main" id="{58FAC09D-386C-B77F-AA2C-6003366BBFBF}"/>
              </a:ext>
            </a:extLst>
          </p:cNvPr>
          <p:cNvPicPr>
            <a:picLocks noChangeAspect="1"/>
          </p:cNvPicPr>
          <p:nvPr/>
        </p:nvPicPr>
        <p:blipFill>
          <a:blip r:embed="rId2"/>
          <a:stretch>
            <a:fillRect/>
          </a:stretch>
        </p:blipFill>
        <p:spPr>
          <a:xfrm>
            <a:off x="5712431" y="311727"/>
            <a:ext cx="6580482" cy="6234545"/>
          </a:xfrm>
          <a:prstGeom prst="rect">
            <a:avLst/>
          </a:prstGeom>
        </p:spPr>
      </p:pic>
      <p:sp>
        <p:nvSpPr>
          <p:cNvPr id="9" name="Content Placeholder 8">
            <a:extLst>
              <a:ext uri="{FF2B5EF4-FFF2-40B4-BE49-F238E27FC236}">
                <a16:creationId xmlns:a16="http://schemas.microsoft.com/office/drawing/2014/main" id="{656B28E8-8E55-6948-48D5-CC6BE73DDB2D}"/>
              </a:ext>
            </a:extLst>
          </p:cNvPr>
          <p:cNvSpPr>
            <a:spLocks noGrp="1"/>
          </p:cNvSpPr>
          <p:nvPr>
            <p:ph idx="1"/>
          </p:nvPr>
        </p:nvSpPr>
        <p:spPr/>
        <p:txBody>
          <a:bodyPr/>
          <a:lstStyle/>
          <a:p>
            <a:endParaRPr lang="en-GB" dirty="0"/>
          </a:p>
          <a:p>
            <a:endParaRPr lang="en-GB" dirty="0"/>
          </a:p>
        </p:txBody>
      </p:sp>
      <p:sp>
        <p:nvSpPr>
          <p:cNvPr id="3" name="TextBox 2">
            <a:extLst>
              <a:ext uri="{FF2B5EF4-FFF2-40B4-BE49-F238E27FC236}">
                <a16:creationId xmlns:a16="http://schemas.microsoft.com/office/drawing/2014/main" id="{3FCAA878-608F-CA73-201B-BE109DE7A7CB}"/>
              </a:ext>
            </a:extLst>
          </p:cNvPr>
          <p:cNvSpPr txBox="1"/>
          <p:nvPr/>
        </p:nvSpPr>
        <p:spPr>
          <a:xfrm>
            <a:off x="195209" y="931995"/>
            <a:ext cx="5517222" cy="5586145"/>
          </a:xfrm>
          <a:prstGeom prst="rect">
            <a:avLst/>
          </a:prstGeom>
          <a:noFill/>
        </p:spPr>
        <p:txBody>
          <a:bodyPr wrap="square" rtlCol="0">
            <a:spAutoFit/>
          </a:bodyPr>
          <a:lstStyle/>
          <a:p>
            <a:r>
              <a:rPr lang="en-GB" sz="1700" dirty="0"/>
              <a:t>Choices to make:</a:t>
            </a:r>
          </a:p>
          <a:p>
            <a:pPr marL="285750" indent="-285750">
              <a:buFont typeface="Arial" panose="020B0604020202020204" pitchFamily="34" charset="0"/>
              <a:buChar char="•"/>
            </a:pPr>
            <a:r>
              <a:rPr lang="en-GB" sz="1700" dirty="0"/>
              <a:t>Horizontal vs vertical.</a:t>
            </a:r>
          </a:p>
          <a:p>
            <a:pPr marL="742950" lvl="1" indent="-285750">
              <a:buFont typeface="Arial" panose="020B0604020202020204" pitchFamily="34" charset="0"/>
              <a:buChar char="•"/>
            </a:pPr>
            <a:r>
              <a:rPr lang="en-GB" sz="1700" b="1" dirty="0"/>
              <a:t>Horizontal:</a:t>
            </a:r>
            <a:r>
              <a:rPr lang="en-GB" sz="1700" dirty="0"/>
              <a:t> long labels, many categories.</a:t>
            </a:r>
          </a:p>
          <a:p>
            <a:pPr marL="742950" lvl="1" indent="-285750">
              <a:buFont typeface="Arial" panose="020B0604020202020204" pitchFamily="34" charset="0"/>
              <a:buChar char="•"/>
            </a:pPr>
            <a:r>
              <a:rPr lang="en-GB" sz="1700" b="1" dirty="0"/>
              <a:t>Vertical: </a:t>
            </a:r>
            <a:r>
              <a:rPr lang="en-GB" sz="1700" dirty="0"/>
              <a:t>Few categories, discrete/ordinal 		categories such as time.</a:t>
            </a:r>
          </a:p>
          <a:p>
            <a:pPr marL="285750" indent="-285750">
              <a:buFont typeface="Arial" panose="020B0604020202020204" pitchFamily="34" charset="0"/>
              <a:buChar char="•"/>
            </a:pPr>
            <a:r>
              <a:rPr lang="en-GB" sz="1700" b="1" dirty="0"/>
              <a:t>Colours</a:t>
            </a:r>
            <a:r>
              <a:rPr lang="en-GB" sz="1700" dirty="0"/>
              <a:t>: Start with 1, add colours if needed.</a:t>
            </a:r>
          </a:p>
          <a:p>
            <a:pPr marL="285750" indent="-285750">
              <a:buFont typeface="Arial" panose="020B0604020202020204" pitchFamily="34" charset="0"/>
              <a:buChar char="•"/>
            </a:pPr>
            <a:r>
              <a:rPr lang="en-GB" sz="1700" b="1" dirty="0"/>
              <a:t>Labels</a:t>
            </a:r>
            <a:r>
              <a:rPr lang="en-GB" sz="1700" dirty="0"/>
              <a:t>: Avoid redundant information. Shorten labels &amp; 	  round numbers.</a:t>
            </a:r>
          </a:p>
          <a:p>
            <a:pPr lvl="1"/>
            <a:endParaRPr lang="en-GB" sz="1700" dirty="0"/>
          </a:p>
          <a:p>
            <a:r>
              <a:rPr lang="en-GB" sz="1700" dirty="0"/>
              <a:t>Some more flavours:</a:t>
            </a:r>
          </a:p>
          <a:p>
            <a:pPr marL="285750" indent="-285750">
              <a:buFont typeface="Arial" panose="020B0604020202020204" pitchFamily="34" charset="0"/>
              <a:buChar char="•"/>
            </a:pPr>
            <a:r>
              <a:rPr lang="en-GB" sz="1700" b="1" dirty="0"/>
              <a:t>Grouped bar chart</a:t>
            </a:r>
            <a:r>
              <a:rPr lang="en-GB" sz="1700" dirty="0"/>
              <a:t>: Multiple bars per label.</a:t>
            </a:r>
            <a:br>
              <a:rPr lang="en-GB" sz="1700" dirty="0"/>
            </a:br>
            <a:r>
              <a:rPr lang="en-GB" sz="1700" dirty="0"/>
              <a:t>	E.g. quarterly sales for 4 different companies.</a:t>
            </a:r>
          </a:p>
          <a:p>
            <a:pPr marL="285750" indent="-285750">
              <a:buFont typeface="Arial" panose="020B0604020202020204" pitchFamily="34" charset="0"/>
              <a:buChar char="•"/>
            </a:pPr>
            <a:r>
              <a:rPr lang="en-US" sz="1700" b="1" i="0" dirty="0">
                <a:effectLst/>
                <a:latin typeface="Söhne"/>
              </a:rPr>
              <a:t>Stacked Bar Chart</a:t>
            </a:r>
            <a:r>
              <a:rPr lang="en-GB" sz="1700" b="0" i="0" dirty="0">
                <a:effectLst/>
                <a:latin typeface="Söhne"/>
              </a:rPr>
              <a:t>:</a:t>
            </a:r>
            <a:r>
              <a:rPr lang="en-GB" sz="1700" dirty="0">
                <a:latin typeface="Söhne"/>
              </a:rPr>
              <a:t> Stacked bars per label.</a:t>
            </a:r>
            <a:br>
              <a:rPr lang="en-GB" sz="1700" dirty="0">
                <a:latin typeface="Söhne"/>
              </a:rPr>
            </a:br>
            <a:r>
              <a:rPr lang="en-GB" sz="1700" dirty="0">
                <a:latin typeface="Söhne"/>
              </a:rPr>
              <a:t>	Composition within each bar.</a:t>
            </a:r>
            <a:br>
              <a:rPr lang="en-GB" sz="1700" dirty="0">
                <a:latin typeface="Söhne"/>
              </a:rPr>
            </a:br>
            <a:r>
              <a:rPr lang="en-GB" sz="1700" dirty="0">
                <a:latin typeface="Söhne"/>
              </a:rPr>
              <a:t>	E.g. quarterly sales for 4 different products.</a:t>
            </a:r>
          </a:p>
          <a:p>
            <a:pPr marL="285750" indent="-285750">
              <a:buFont typeface="Arial" panose="020B0604020202020204" pitchFamily="34" charset="0"/>
              <a:buChar char="•"/>
            </a:pPr>
            <a:r>
              <a:rPr lang="en-GB" sz="1700" b="1" dirty="0">
                <a:latin typeface="Söhne"/>
              </a:rPr>
              <a:t>100% stacked bar chart: </a:t>
            </a:r>
            <a:r>
              <a:rPr lang="en-GB" sz="1700" dirty="0">
                <a:latin typeface="Söhne"/>
              </a:rPr>
              <a:t>Stacked bars of same length.</a:t>
            </a:r>
            <a:br>
              <a:rPr lang="en-GB" sz="1700" dirty="0">
                <a:latin typeface="Söhne"/>
              </a:rPr>
            </a:br>
            <a:r>
              <a:rPr lang="en-GB" sz="1700" dirty="0">
                <a:latin typeface="Söhne"/>
              </a:rPr>
              <a:t>	Contribution of each bar to the total</a:t>
            </a:r>
            <a:br>
              <a:rPr lang="en-GB" sz="1700" dirty="0">
                <a:latin typeface="Söhne"/>
              </a:rPr>
            </a:br>
            <a:r>
              <a:rPr lang="en-GB" sz="1700" dirty="0">
                <a:latin typeface="Söhne"/>
              </a:rPr>
              <a:t>	E.g. quarterly perc of total sales for 4 product.</a:t>
            </a:r>
          </a:p>
          <a:p>
            <a:endParaRPr lang="en-GB" sz="1700" dirty="0"/>
          </a:p>
          <a:p>
            <a:pPr marL="285750" indent="-285750">
              <a:buFont typeface="Arial" panose="020B0604020202020204" pitchFamily="34" charset="0"/>
              <a:buChar char="•"/>
            </a:pPr>
            <a:endParaRPr lang="en-GB" sz="1700" b="1" dirty="0"/>
          </a:p>
          <a:p>
            <a:pPr marL="742950" lvl="1" indent="-285750">
              <a:buFont typeface="Arial" panose="020B0604020202020204" pitchFamily="34" charset="0"/>
              <a:buChar char="•"/>
            </a:pPr>
            <a:endParaRPr lang="en-GB" sz="1700" dirty="0"/>
          </a:p>
        </p:txBody>
      </p:sp>
      <p:pic>
        <p:nvPicPr>
          <p:cNvPr id="21506" name="Picture 2" descr="What is a Bar Chart? - Twinkl">
            <a:extLst>
              <a:ext uri="{FF2B5EF4-FFF2-40B4-BE49-F238E27FC236}">
                <a16:creationId xmlns:a16="http://schemas.microsoft.com/office/drawing/2014/main" id="{EEF08853-48F1-BA75-1B38-BBACDB6DB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1907" y="90228"/>
            <a:ext cx="4508452" cy="3470793"/>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Stacked Bar Chart | Think Design">
            <a:extLst>
              <a:ext uri="{FF2B5EF4-FFF2-40B4-BE49-F238E27FC236}">
                <a16:creationId xmlns:a16="http://schemas.microsoft.com/office/drawing/2014/main" id="{E70695BD-9F32-8E9D-A8C5-C8F3B355A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431" y="2774681"/>
            <a:ext cx="6369084" cy="405760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Stacked Bar Chart | Think Design">
            <a:extLst>
              <a:ext uri="{FF2B5EF4-FFF2-40B4-BE49-F238E27FC236}">
                <a16:creationId xmlns:a16="http://schemas.microsoft.com/office/drawing/2014/main" id="{D0CFD7C1-B405-1C25-E1AE-19116130D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795" y="801911"/>
            <a:ext cx="4785186" cy="26990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301836-C816-A363-2EFD-4B6A07A717FF}"/>
              </a:ext>
            </a:extLst>
          </p:cNvPr>
          <p:cNvSpPr txBox="1"/>
          <p:nvPr/>
        </p:nvSpPr>
        <p:spPr>
          <a:xfrm>
            <a:off x="4200041" y="34706"/>
            <a:ext cx="4785185" cy="646331"/>
          </a:xfrm>
          <a:prstGeom prst="rect">
            <a:avLst/>
          </a:prstGeom>
          <a:noFill/>
        </p:spPr>
        <p:txBody>
          <a:bodyPr wrap="square" rtlCol="0">
            <a:spAutoFit/>
          </a:bodyPr>
          <a:lstStyle/>
          <a:p>
            <a:r>
              <a:rPr lang="en-GB" b="1" dirty="0"/>
              <a:t>Q:</a:t>
            </a:r>
            <a:r>
              <a:rPr lang="en-GB" dirty="0"/>
              <a:t> How would you alter this plot if the frequency for different categories is significantly different?</a:t>
            </a:r>
          </a:p>
        </p:txBody>
      </p:sp>
      <p:sp>
        <p:nvSpPr>
          <p:cNvPr id="5" name="TextBox 4">
            <a:extLst>
              <a:ext uri="{FF2B5EF4-FFF2-40B4-BE49-F238E27FC236}">
                <a16:creationId xmlns:a16="http://schemas.microsoft.com/office/drawing/2014/main" id="{0AB85C62-5B0D-8D0C-1E88-A12AA7E3BCC8}"/>
              </a:ext>
            </a:extLst>
          </p:cNvPr>
          <p:cNvSpPr txBox="1"/>
          <p:nvPr/>
        </p:nvSpPr>
        <p:spPr>
          <a:xfrm>
            <a:off x="4200041" y="542900"/>
            <a:ext cx="3869356" cy="369332"/>
          </a:xfrm>
          <a:prstGeom prst="rect">
            <a:avLst/>
          </a:prstGeom>
          <a:noFill/>
        </p:spPr>
        <p:txBody>
          <a:bodyPr wrap="square" rtlCol="0">
            <a:spAutoFit/>
          </a:bodyPr>
          <a:lstStyle/>
          <a:p>
            <a:r>
              <a:rPr lang="en-GB" b="1" dirty="0"/>
              <a:t>A: </a:t>
            </a:r>
            <a:r>
              <a:rPr lang="en-GB" dirty="0"/>
              <a:t>Use percentages!</a:t>
            </a:r>
            <a:endParaRPr lang="en-GB" b="1" dirty="0"/>
          </a:p>
        </p:txBody>
      </p:sp>
    </p:spTree>
    <p:extLst>
      <p:ext uri="{BB962C8B-B14F-4D97-AF65-F5344CB8AC3E}">
        <p14:creationId xmlns:p14="http://schemas.microsoft.com/office/powerpoint/2010/main" val="3243002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1506"/>
                                        </p:tgtEl>
                                        <p:attrNameLst>
                                          <p:attrName>style.visibility</p:attrName>
                                        </p:attrNameLst>
                                      </p:cBhvr>
                                      <p:to>
                                        <p:strVal val="visible"/>
                                      </p:to>
                                    </p:set>
                                    <p:animEffect transition="in" filter="fade">
                                      <p:cBhvr>
                                        <p:cTn id="21" dur="500"/>
                                        <p:tgtEl>
                                          <p:spTgt spid="2150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1510"/>
                                        </p:tgtEl>
                                        <p:attrNameLst>
                                          <p:attrName>style.visibility</p:attrName>
                                        </p:attrNameLst>
                                      </p:cBhvr>
                                      <p:to>
                                        <p:strVal val="visible"/>
                                      </p:to>
                                    </p:set>
                                    <p:animEffect transition="in" filter="fade">
                                      <p:cBhvr>
                                        <p:cTn id="39" dur="500"/>
                                        <p:tgtEl>
                                          <p:spTgt spid="215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1508"/>
                                        </p:tgtEl>
                                        <p:attrNameLst>
                                          <p:attrName>style.visibility</p:attrName>
                                        </p:attrNameLst>
                                      </p:cBhvr>
                                      <p:to>
                                        <p:strVal val="visible"/>
                                      </p:to>
                                    </p:set>
                                    <p:animEffect transition="in" filter="fade">
                                      <p:cBhvr>
                                        <p:cTn id="47"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6A0862-D48A-1641-81EF-BB5B948B4B28}"/>
              </a:ext>
            </a:extLst>
          </p:cNvPr>
          <p:cNvSpPr>
            <a:spLocks noGrp="1"/>
          </p:cNvSpPr>
          <p:nvPr>
            <p:ph type="sldNum" sz="quarter" idx="12"/>
          </p:nvPr>
        </p:nvSpPr>
        <p:spPr/>
        <p:txBody>
          <a:bodyPr/>
          <a:lstStyle/>
          <a:p>
            <a:fld id="{294A09A9-5501-47C1-A89A-A340965A2BE2}" type="slidenum">
              <a:rPr lang="en-US" smtClean="0"/>
              <a:pPr/>
              <a:t>17</a:t>
            </a:fld>
            <a:endParaRPr lang="en-US" dirty="0"/>
          </a:p>
        </p:txBody>
      </p:sp>
      <p:sp>
        <p:nvSpPr>
          <p:cNvPr id="4" name="Title 3">
            <a:extLst>
              <a:ext uri="{FF2B5EF4-FFF2-40B4-BE49-F238E27FC236}">
                <a16:creationId xmlns:a16="http://schemas.microsoft.com/office/drawing/2014/main" id="{729967A1-310D-F9F4-8AEA-35399714F523}"/>
              </a:ext>
            </a:extLst>
          </p:cNvPr>
          <p:cNvSpPr>
            <a:spLocks noGrp="1"/>
          </p:cNvSpPr>
          <p:nvPr>
            <p:ph type="ctrTitle"/>
          </p:nvPr>
        </p:nvSpPr>
        <p:spPr/>
        <p:txBody>
          <a:bodyPr/>
          <a:lstStyle/>
          <a:p>
            <a:r>
              <a:rPr lang="en-GB" dirty="0" err="1"/>
              <a:t>OVerview</a:t>
            </a:r>
            <a:endParaRPr lang="en-GB" dirty="0"/>
          </a:p>
        </p:txBody>
      </p:sp>
      <p:sp>
        <p:nvSpPr>
          <p:cNvPr id="5" name="Content Placeholder 4">
            <a:extLst>
              <a:ext uri="{FF2B5EF4-FFF2-40B4-BE49-F238E27FC236}">
                <a16:creationId xmlns:a16="http://schemas.microsoft.com/office/drawing/2014/main" id="{A5850E60-0751-B6C2-CE5E-B368A222AB99}"/>
              </a:ext>
            </a:extLst>
          </p:cNvPr>
          <p:cNvSpPr>
            <a:spLocks noGrp="1"/>
          </p:cNvSpPr>
          <p:nvPr>
            <p:ph sz="quarter" idx="13"/>
          </p:nvPr>
        </p:nvSpPr>
        <p:spPr>
          <a:xfrm>
            <a:off x="693738" y="2705424"/>
            <a:ext cx="10745787" cy="3650925"/>
          </a:xfrm>
        </p:spPr>
        <p:txBody>
          <a:bodyPr>
            <a:normAutofit/>
          </a:bodyPr>
          <a:lstStyle/>
          <a:p>
            <a:r>
              <a:rPr lang="en-GB" dirty="0"/>
              <a:t>Continuous vs discrete data.</a:t>
            </a:r>
          </a:p>
          <a:p>
            <a:r>
              <a:rPr lang="en-GB" dirty="0"/>
              <a:t>Bar chart.</a:t>
            </a:r>
          </a:p>
          <a:p>
            <a:r>
              <a:rPr lang="en-GB" b="1" dirty="0"/>
              <a:t>Histogram.</a:t>
            </a:r>
          </a:p>
          <a:p>
            <a:r>
              <a:rPr lang="en-GB" dirty="0"/>
              <a:t>Line chart.</a:t>
            </a:r>
          </a:p>
          <a:p>
            <a:r>
              <a:rPr lang="en-GB" dirty="0"/>
              <a:t>Area chart.</a:t>
            </a:r>
          </a:p>
          <a:p>
            <a:r>
              <a:rPr lang="en-GB" dirty="0"/>
              <a:t>Box plot.</a:t>
            </a:r>
          </a:p>
        </p:txBody>
      </p:sp>
      <p:pic>
        <p:nvPicPr>
          <p:cNvPr id="6" name="Picture 5">
            <a:extLst>
              <a:ext uri="{FF2B5EF4-FFF2-40B4-BE49-F238E27FC236}">
                <a16:creationId xmlns:a16="http://schemas.microsoft.com/office/drawing/2014/main" id="{3A299664-262D-2A3A-7CB0-849BAA843182}"/>
              </a:ext>
            </a:extLst>
          </p:cNvPr>
          <p:cNvPicPr>
            <a:picLocks noChangeAspect="1"/>
          </p:cNvPicPr>
          <p:nvPr/>
        </p:nvPicPr>
        <p:blipFill>
          <a:blip r:embed="rId2"/>
          <a:stretch>
            <a:fillRect/>
          </a:stretch>
        </p:blipFill>
        <p:spPr>
          <a:xfrm>
            <a:off x="3926824" y="3340094"/>
            <a:ext cx="367735" cy="1110121"/>
          </a:xfrm>
          <a:prstGeom prst="rect">
            <a:avLst/>
          </a:prstGeom>
        </p:spPr>
      </p:pic>
      <p:sp>
        <p:nvSpPr>
          <p:cNvPr id="7" name="TextBox 6">
            <a:extLst>
              <a:ext uri="{FF2B5EF4-FFF2-40B4-BE49-F238E27FC236}">
                <a16:creationId xmlns:a16="http://schemas.microsoft.com/office/drawing/2014/main" id="{0D8A7738-8FA0-B300-842D-F0C16637884B}"/>
              </a:ext>
            </a:extLst>
          </p:cNvPr>
          <p:cNvSpPr txBox="1"/>
          <p:nvPr/>
        </p:nvSpPr>
        <p:spPr>
          <a:xfrm>
            <a:off x="4288055" y="3429000"/>
            <a:ext cx="3960796" cy="923330"/>
          </a:xfrm>
          <a:prstGeom prst="rect">
            <a:avLst/>
          </a:prstGeom>
          <a:noFill/>
        </p:spPr>
        <p:txBody>
          <a:bodyPr wrap="square" rtlCol="0">
            <a:spAutoFit/>
          </a:bodyPr>
          <a:lstStyle/>
          <a:p>
            <a:r>
              <a:rPr lang="en-GB" dirty="0"/>
              <a:t>Bar charts represent </a:t>
            </a:r>
            <a:r>
              <a:rPr lang="en-GB" b="1" dirty="0"/>
              <a:t>discrete</a:t>
            </a:r>
            <a:r>
              <a:rPr lang="en-GB" dirty="0"/>
              <a:t> categories.</a:t>
            </a:r>
          </a:p>
          <a:p>
            <a:r>
              <a:rPr lang="en-GB" dirty="0"/>
              <a:t>Histograms are a discrete representation of </a:t>
            </a:r>
            <a:r>
              <a:rPr lang="en-GB" b="1" dirty="0"/>
              <a:t>continuous</a:t>
            </a:r>
            <a:r>
              <a:rPr lang="en-GB" dirty="0"/>
              <a:t> data!</a:t>
            </a:r>
          </a:p>
        </p:txBody>
      </p:sp>
    </p:spTree>
    <p:extLst>
      <p:ext uri="{BB962C8B-B14F-4D97-AF65-F5344CB8AC3E}">
        <p14:creationId xmlns:p14="http://schemas.microsoft.com/office/powerpoint/2010/main" val="2144511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r>
              <a:rPr lang="en-GB" dirty="0"/>
              <a:t>Histogram</a:t>
            </a:r>
          </a:p>
        </p:txBody>
      </p:sp>
      <p:pic>
        <p:nvPicPr>
          <p:cNvPr id="12" name="Picture 11">
            <a:extLst>
              <a:ext uri="{FF2B5EF4-FFF2-40B4-BE49-F238E27FC236}">
                <a16:creationId xmlns:a16="http://schemas.microsoft.com/office/drawing/2014/main" id="{B667D82C-ECAE-E6EB-5F70-C2B21C7A11A2}"/>
              </a:ext>
            </a:extLst>
          </p:cNvPr>
          <p:cNvPicPr>
            <a:picLocks noChangeAspect="1"/>
          </p:cNvPicPr>
          <p:nvPr/>
        </p:nvPicPr>
        <p:blipFill>
          <a:blip r:embed="rId2"/>
          <a:stretch>
            <a:fillRect/>
          </a:stretch>
        </p:blipFill>
        <p:spPr>
          <a:xfrm>
            <a:off x="3533680" y="1309495"/>
            <a:ext cx="6477191" cy="4886706"/>
          </a:xfrm>
          <a:prstGeom prst="rect">
            <a:avLst/>
          </a:prstGeom>
        </p:spPr>
      </p:pic>
      <p:pic>
        <p:nvPicPr>
          <p:cNvPr id="14" name="Picture 13">
            <a:extLst>
              <a:ext uri="{FF2B5EF4-FFF2-40B4-BE49-F238E27FC236}">
                <a16:creationId xmlns:a16="http://schemas.microsoft.com/office/drawing/2014/main" id="{25DE1C83-2C25-1536-4D2D-62D6469A34EA}"/>
              </a:ext>
            </a:extLst>
          </p:cNvPr>
          <p:cNvPicPr>
            <a:picLocks noChangeAspect="1"/>
          </p:cNvPicPr>
          <p:nvPr/>
        </p:nvPicPr>
        <p:blipFill>
          <a:blip r:embed="rId3"/>
          <a:stretch>
            <a:fillRect/>
          </a:stretch>
        </p:blipFill>
        <p:spPr>
          <a:xfrm>
            <a:off x="3533680" y="1309495"/>
            <a:ext cx="6477191" cy="4886706"/>
          </a:xfrm>
          <a:prstGeom prst="rect">
            <a:avLst/>
          </a:prstGeom>
        </p:spPr>
      </p:pic>
      <p:pic>
        <p:nvPicPr>
          <p:cNvPr id="18" name="Picture 17">
            <a:extLst>
              <a:ext uri="{FF2B5EF4-FFF2-40B4-BE49-F238E27FC236}">
                <a16:creationId xmlns:a16="http://schemas.microsoft.com/office/drawing/2014/main" id="{0CAF313E-73AE-F8C7-035F-7CEDFF7D72D9}"/>
              </a:ext>
            </a:extLst>
          </p:cNvPr>
          <p:cNvPicPr>
            <a:picLocks noChangeAspect="1"/>
          </p:cNvPicPr>
          <p:nvPr/>
        </p:nvPicPr>
        <p:blipFill>
          <a:blip r:embed="rId4"/>
          <a:stretch>
            <a:fillRect/>
          </a:stretch>
        </p:blipFill>
        <p:spPr>
          <a:xfrm>
            <a:off x="3533680" y="1309495"/>
            <a:ext cx="6477191" cy="4886706"/>
          </a:xfrm>
          <a:prstGeom prst="rect">
            <a:avLst/>
          </a:prstGeom>
        </p:spPr>
      </p:pic>
      <p:pic>
        <p:nvPicPr>
          <p:cNvPr id="20" name="Picture 19">
            <a:extLst>
              <a:ext uri="{FF2B5EF4-FFF2-40B4-BE49-F238E27FC236}">
                <a16:creationId xmlns:a16="http://schemas.microsoft.com/office/drawing/2014/main" id="{3156D06C-246B-A504-372B-0571E01FD760}"/>
              </a:ext>
            </a:extLst>
          </p:cNvPr>
          <p:cNvPicPr>
            <a:picLocks noChangeAspect="1"/>
          </p:cNvPicPr>
          <p:nvPr/>
        </p:nvPicPr>
        <p:blipFill>
          <a:blip r:embed="rId5"/>
          <a:stretch>
            <a:fillRect/>
          </a:stretch>
        </p:blipFill>
        <p:spPr>
          <a:xfrm>
            <a:off x="3533680" y="1309495"/>
            <a:ext cx="6477191" cy="4886706"/>
          </a:xfrm>
          <a:prstGeom prst="rect">
            <a:avLst/>
          </a:prstGeom>
        </p:spPr>
      </p:pic>
    </p:spTree>
    <p:extLst>
      <p:ext uri="{BB962C8B-B14F-4D97-AF65-F5344CB8AC3E}">
        <p14:creationId xmlns:p14="http://schemas.microsoft.com/office/powerpoint/2010/main" val="66972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r>
              <a:rPr lang="en-GB" dirty="0"/>
              <a:t>Histogram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9C803D-D7B2-5485-0448-6235BAE44D9E}"/>
                  </a:ext>
                </a:extLst>
              </p:cNvPr>
              <p:cNvSpPr>
                <a:spLocks noGrp="1"/>
              </p:cNvSpPr>
              <p:nvPr>
                <p:ph idx="1"/>
              </p:nvPr>
            </p:nvSpPr>
            <p:spPr/>
            <p:txBody>
              <a:bodyPr/>
              <a:lstStyle/>
              <a:p>
                <a:r>
                  <a:rPr lang="en-GB" dirty="0"/>
                  <a:t>Used for continuous data.</a:t>
                </a:r>
              </a:p>
              <a:p>
                <a:r>
                  <a:rPr lang="en-GB" dirty="0"/>
                  <a:t>Given several observations</a:t>
                </a:r>
                <a:br>
                  <a:rPr lang="en-GB" dirty="0"/>
                </a:br>
                <a:r>
                  <a:rPr lang="en-GB" dirty="0"/>
                  <a:t>from a continuous dataset (such as</a:t>
                </a:r>
                <a:br>
                  <a:rPr lang="en-GB" dirty="0"/>
                </a:br>
                <a:r>
                  <a:rPr lang="en-GB" dirty="0"/>
                  <a:t>timestamps):</a:t>
                </a:r>
              </a:p>
              <a:p>
                <a:pPr lvl="1"/>
                <a:r>
                  <a:rPr lang="en-GB" b="1" dirty="0"/>
                  <a:t>Step 1: Choose</a:t>
                </a:r>
                <a:r>
                  <a:rPr lang="en-GB" dirty="0"/>
                  <a:t> a bin size/number of bins.</a:t>
                </a:r>
                <a:br>
                  <a:rPr lang="en-GB" dirty="0"/>
                </a:br>
                <a:r>
                  <a:rPr lang="en-GB" dirty="0"/>
                  <a:t>This gives you bounds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3</m:t>
                        </m:r>
                      </m:sub>
                    </m:sSub>
                    <m:r>
                      <a:rPr lang="en-US" b="0" i="1" smtClean="0">
                        <a:latin typeface="Cambria Math" panose="02040503050406030204" pitchFamily="18" charset="0"/>
                      </a:rPr>
                      <m:t>&lt;…&lt;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oMath>
                </a14:m>
                <a:r>
                  <a:rPr lang="en-GB" dirty="0"/>
                  <a:t>.</a:t>
                </a:r>
              </a:p>
              <a:p>
                <a:pPr lvl="1"/>
                <a:r>
                  <a:rPr lang="en-GB" b="1" dirty="0"/>
                  <a:t>Step 2: </a:t>
                </a:r>
                <a:r>
                  <a:rPr lang="en-GB" dirty="0"/>
                  <a:t>Count number of samples within each bin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GB" dirty="0"/>
              </a:p>
              <a:p>
                <a:pPr lvl="1"/>
                <a:r>
                  <a:rPr lang="en-GB" b="1" dirty="0"/>
                  <a:t>Step 3: </a:t>
                </a:r>
                <a:r>
                  <a:rPr lang="en-GB" dirty="0"/>
                  <a:t>Show frequency for each bin </a:t>
                </a:r>
                <a:r>
                  <a:rPr lang="en-GB" b="1" dirty="0"/>
                  <a:t>or </a:t>
                </a:r>
                <a:r>
                  <a:rPr lang="en-GB" dirty="0"/>
                  <a:t>density.</a:t>
                </a:r>
                <a:br>
                  <a:rPr lang="en-GB" dirty="0"/>
                </a:br>
                <a:r>
                  <a:rPr lang="en-GB" dirty="0"/>
                  <a:t>		Density is chosen such that the full area covered all bins equals 1</a:t>
                </a:r>
                <a:br>
                  <a:rPr lang="en-GB" dirty="0"/>
                </a:br>
                <a:r>
                  <a:rPr lang="en-GB" dirty="0"/>
                  <a:t>		Density can be scaled to percentages for interpretability</a:t>
                </a:r>
              </a:p>
            </p:txBody>
          </p:sp>
        </mc:Choice>
        <mc:Fallback xmlns="">
          <p:sp>
            <p:nvSpPr>
              <p:cNvPr id="3" name="Content Placeholder 2">
                <a:extLst>
                  <a:ext uri="{FF2B5EF4-FFF2-40B4-BE49-F238E27FC236}">
                    <a16:creationId xmlns:a16="http://schemas.microsoft.com/office/drawing/2014/main" id="{539C803D-D7B2-5485-0448-6235BAE44D9E}"/>
                  </a:ext>
                </a:extLst>
              </p:cNvPr>
              <p:cNvSpPr>
                <a:spLocks noGrp="1" noRot="1" noChangeAspect="1" noMove="1" noResize="1" noEditPoints="1" noAdjustHandles="1" noChangeArrowheads="1" noChangeShapeType="1" noTextEdit="1"/>
              </p:cNvSpPr>
              <p:nvPr>
                <p:ph idx="1"/>
              </p:nvPr>
            </p:nvSpPr>
            <p:spPr>
              <a:blipFill>
                <a:blip r:embed="rId2"/>
                <a:stretch>
                  <a:fillRect l="-960" t="-23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283079-59C1-3FED-E48B-18A313EED9CB}"/>
                  </a:ext>
                </a:extLst>
              </p:cNvPr>
              <p:cNvSpPr txBox="1"/>
              <p:nvPr/>
            </p:nvSpPr>
            <p:spPr>
              <a:xfrm>
                <a:off x="292100" y="5715298"/>
                <a:ext cx="4546600" cy="1203406"/>
              </a:xfrm>
              <a:prstGeom prst="rect">
                <a:avLst/>
              </a:prstGeom>
              <a:noFill/>
            </p:spPr>
            <p:txBody>
              <a:bodyPr wrap="square" rtlCol="0">
                <a:spAutoFit/>
              </a:bodyPr>
              <a:lstStyle/>
              <a:p>
                <a:r>
                  <a:rPr lang="en-GB" b="1" dirty="0"/>
                  <a:t>Bin sizes:</a:t>
                </a:r>
                <a:br>
                  <a:rPr lang="en-GB" dirty="0"/>
                </a:br>
                <a:r>
                  <a:rPr lang="en-GB" dirty="0"/>
                  <a:t>Choose bin sizes as small as possible without creating gaps and spiked patterns.</a:t>
                </a:r>
                <a:br>
                  <a:rPr lang="en-GB" dirty="0"/>
                </a:br>
                <a:r>
                  <a:rPr lang="en-GB" dirty="0"/>
                  <a:t>Rule of thumb: use </a:t>
                </a:r>
                <a14:m>
                  <m:oMath xmlns:m="http://schemas.openxmlformats.org/officeDocument/2006/math">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oMath>
                </a14:m>
                <a:r>
                  <a:rPr lang="en-GB" dirty="0"/>
                  <a:t> bins for </a:t>
                </a:r>
                <a14:m>
                  <m:oMath xmlns:m="http://schemas.openxmlformats.org/officeDocument/2006/math">
                    <m:r>
                      <a:rPr lang="en-US" b="0" i="1" smtClean="0">
                        <a:latin typeface="Cambria Math" panose="02040503050406030204" pitchFamily="18" charset="0"/>
                      </a:rPr>
                      <m:t>𝑛</m:t>
                    </m:r>
                  </m:oMath>
                </a14:m>
                <a:r>
                  <a:rPr lang="en-GB" dirty="0"/>
                  <a:t> data points.</a:t>
                </a:r>
              </a:p>
            </p:txBody>
          </p:sp>
        </mc:Choice>
        <mc:Fallback xmlns="">
          <p:sp>
            <p:nvSpPr>
              <p:cNvPr id="4" name="TextBox 3">
                <a:extLst>
                  <a:ext uri="{FF2B5EF4-FFF2-40B4-BE49-F238E27FC236}">
                    <a16:creationId xmlns:a16="http://schemas.microsoft.com/office/drawing/2014/main" id="{D5283079-59C1-3FED-E48B-18A313EED9CB}"/>
                  </a:ext>
                </a:extLst>
              </p:cNvPr>
              <p:cNvSpPr txBox="1">
                <a:spLocks noRot="1" noChangeAspect="1" noMove="1" noResize="1" noEditPoints="1" noAdjustHandles="1" noChangeArrowheads="1" noChangeShapeType="1" noTextEdit="1"/>
              </p:cNvSpPr>
              <p:nvPr/>
            </p:nvSpPr>
            <p:spPr>
              <a:xfrm>
                <a:off x="292100" y="5715298"/>
                <a:ext cx="4546600" cy="1203406"/>
              </a:xfrm>
              <a:prstGeom prst="rect">
                <a:avLst/>
              </a:prstGeom>
              <a:blipFill>
                <a:blip r:embed="rId3"/>
                <a:stretch>
                  <a:fillRect l="-1206" t="-3046" b="-761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32B41ECE-B716-C354-C5D6-FD6693F50C1A}"/>
              </a:ext>
            </a:extLst>
          </p:cNvPr>
          <p:cNvSpPr txBox="1"/>
          <p:nvPr/>
        </p:nvSpPr>
        <p:spPr>
          <a:xfrm>
            <a:off x="6946900" y="5715298"/>
            <a:ext cx="4546600" cy="923330"/>
          </a:xfrm>
          <a:prstGeom prst="rect">
            <a:avLst/>
          </a:prstGeom>
          <a:noFill/>
        </p:spPr>
        <p:txBody>
          <a:bodyPr wrap="square" rtlCol="0">
            <a:spAutoFit/>
          </a:bodyPr>
          <a:lstStyle/>
          <a:p>
            <a:r>
              <a:rPr lang="en-GB" b="1" dirty="0"/>
              <a:t>Frequency vs density:</a:t>
            </a:r>
            <a:br>
              <a:rPr lang="en-GB" dirty="0"/>
            </a:br>
            <a:r>
              <a:rPr lang="en-GB" dirty="0"/>
              <a:t>For business, use frequency; density can be useful to compare multiple distributions.</a:t>
            </a:r>
          </a:p>
        </p:txBody>
      </p:sp>
      <p:pic>
        <p:nvPicPr>
          <p:cNvPr id="6" name="Picture 5">
            <a:extLst>
              <a:ext uri="{FF2B5EF4-FFF2-40B4-BE49-F238E27FC236}">
                <a16:creationId xmlns:a16="http://schemas.microsoft.com/office/drawing/2014/main" id="{2F807C72-A967-57BB-2CDC-01213F119CA4}"/>
              </a:ext>
            </a:extLst>
          </p:cNvPr>
          <p:cNvPicPr>
            <a:picLocks noChangeAspect="1"/>
          </p:cNvPicPr>
          <p:nvPr/>
        </p:nvPicPr>
        <p:blipFill>
          <a:blip r:embed="rId4"/>
          <a:stretch>
            <a:fillRect/>
          </a:stretch>
        </p:blipFill>
        <p:spPr>
          <a:xfrm>
            <a:off x="6629400" y="5703053"/>
            <a:ext cx="274409" cy="947819"/>
          </a:xfrm>
          <a:prstGeom prst="rect">
            <a:avLst/>
          </a:prstGeom>
        </p:spPr>
      </p:pic>
      <p:pic>
        <p:nvPicPr>
          <p:cNvPr id="7" name="Picture 6">
            <a:extLst>
              <a:ext uri="{FF2B5EF4-FFF2-40B4-BE49-F238E27FC236}">
                <a16:creationId xmlns:a16="http://schemas.microsoft.com/office/drawing/2014/main" id="{D7B4F9B0-8894-43D2-3BCD-2B094A73E4F1}"/>
              </a:ext>
            </a:extLst>
          </p:cNvPr>
          <p:cNvPicPr>
            <a:picLocks noChangeAspect="1"/>
          </p:cNvPicPr>
          <p:nvPr/>
        </p:nvPicPr>
        <p:blipFill>
          <a:blip r:embed="rId5"/>
          <a:stretch>
            <a:fillRect/>
          </a:stretch>
        </p:blipFill>
        <p:spPr>
          <a:xfrm>
            <a:off x="7254692" y="52488"/>
            <a:ext cx="4866409" cy="3671455"/>
          </a:xfrm>
          <a:prstGeom prst="rect">
            <a:avLst/>
          </a:prstGeom>
        </p:spPr>
      </p:pic>
    </p:spTree>
    <p:extLst>
      <p:ext uri="{BB962C8B-B14F-4D97-AF65-F5344CB8AC3E}">
        <p14:creationId xmlns:p14="http://schemas.microsoft.com/office/powerpoint/2010/main" val="3200256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Shape 1_110"/>
          <p:cNvSpPr/>
          <p:nvPr/>
        </p:nvSpPr>
        <p:spPr>
          <a:xfrm>
            <a:off x="359593" y="360399"/>
            <a:ext cx="11224778" cy="1324628"/>
          </a:xfrm>
          <a:prstGeom prst="rect">
            <a:avLst/>
          </a:prstGeom>
          <a:noFill/>
          <a:ln w="0">
            <a:noFill/>
          </a:ln>
        </p:spPr>
        <p:style>
          <a:lnRef idx="0">
            <a:scrgbClr r="0" g="0" b="0"/>
          </a:lnRef>
          <a:fillRef idx="0">
            <a:scrgbClr r="0" g="0" b="0"/>
          </a:fillRef>
          <a:effectRef idx="0">
            <a:scrgbClr r="0" g="0" b="0"/>
          </a:effectRef>
          <a:fontRef idx="minor"/>
        </p:style>
        <p:txBody>
          <a:bodyPr lIns="89988" tIns="44994" rIns="89988" bIns="44994" anchor="t">
            <a:noAutofit/>
          </a:bodyPr>
          <a:lstStyle/>
          <a:p>
            <a:pPr>
              <a:lnSpc>
                <a:spcPct val="90000"/>
              </a:lnSpc>
            </a:pPr>
            <a:r>
              <a:rPr lang="en-US" sz="4000" b="1" spc="-1">
                <a:solidFill>
                  <a:srgbClr val="000000"/>
                </a:solidFill>
                <a:latin typeface="Lato"/>
                <a:ea typeface="Lato"/>
              </a:rPr>
              <a:t>Lesmateriaal</a:t>
            </a:r>
            <a:endParaRPr lang="nl-NL" sz="4000" spc="-1">
              <a:solidFill>
                <a:srgbClr val="000000"/>
              </a:solidFill>
              <a:latin typeface="Arial"/>
            </a:endParaRPr>
          </a:p>
        </p:txBody>
      </p:sp>
      <p:sp>
        <p:nvSpPr>
          <p:cNvPr id="69" name="TextShape 2_114"/>
          <p:cNvSpPr/>
          <p:nvPr/>
        </p:nvSpPr>
        <p:spPr>
          <a:xfrm>
            <a:off x="575925" y="1475895"/>
            <a:ext cx="10366650" cy="3851858"/>
          </a:xfrm>
          <a:prstGeom prst="rect">
            <a:avLst/>
          </a:prstGeom>
          <a:noFill/>
          <a:ln w="0">
            <a:noFill/>
          </a:ln>
        </p:spPr>
        <p:style>
          <a:lnRef idx="0">
            <a:scrgbClr r="0" g="0" b="0"/>
          </a:lnRef>
          <a:fillRef idx="0">
            <a:scrgbClr r="0" g="0" b="0"/>
          </a:fillRef>
          <a:effectRef idx="0">
            <a:scrgbClr r="0" g="0" b="0"/>
          </a:effectRef>
          <a:fontRef idx="minor"/>
        </p:style>
        <p:txBody>
          <a:bodyPr lIns="89988" tIns="44994" rIns="89988" bIns="44994" anchor="t">
            <a:noAutofit/>
          </a:bodyPr>
          <a:lstStyle/>
          <a:p>
            <a:pPr>
              <a:lnSpc>
                <a:spcPct val="90000"/>
              </a:lnSpc>
              <a:spcBef>
                <a:spcPts val="1001"/>
              </a:spcBef>
            </a:pPr>
            <a:endParaRPr lang="nl-NL" sz="2200" spc="-1" dirty="0">
              <a:solidFill>
                <a:srgbClr val="000000"/>
              </a:solidFill>
              <a:latin typeface="Arial"/>
            </a:endParaRPr>
          </a:p>
          <a:p>
            <a:pPr marL="215978" indent="-215978">
              <a:lnSpc>
                <a:spcPct val="90000"/>
              </a:lnSpc>
              <a:spcBef>
                <a:spcPts val="1001"/>
              </a:spcBef>
              <a:buClr>
                <a:srgbClr val="000000"/>
              </a:buClr>
              <a:buFont typeface="Wingdings" charset="2"/>
              <a:buChar char=""/>
            </a:pPr>
            <a:r>
              <a:rPr lang="en-US" sz="2200" spc="-1" dirty="0">
                <a:solidFill>
                  <a:srgbClr val="000000"/>
                </a:solidFill>
                <a:latin typeface="Lato"/>
                <a:ea typeface="Lato"/>
              </a:rPr>
              <a:t> Via GitHub account: </a:t>
            </a:r>
            <a:endParaRPr lang="nl-NL" sz="2200" spc="-1" dirty="0">
              <a:solidFill>
                <a:srgbClr val="000000"/>
              </a:solidFill>
              <a:latin typeface="Arial"/>
            </a:endParaRPr>
          </a:p>
          <a:p>
            <a:pPr marL="215978" indent="-215978">
              <a:lnSpc>
                <a:spcPct val="90000"/>
              </a:lnSpc>
              <a:spcBef>
                <a:spcPts val="1001"/>
              </a:spcBef>
              <a:buClr>
                <a:srgbClr val="000000"/>
              </a:buClr>
              <a:buFont typeface="Wingdings" charset="2"/>
              <a:buChar char=""/>
            </a:pPr>
            <a:r>
              <a:rPr lang="en-US" sz="2200" spc="-1" dirty="0">
                <a:solidFill>
                  <a:srgbClr val="000000"/>
                </a:solidFill>
                <a:latin typeface="Lato"/>
                <a:ea typeface="Lato"/>
              </a:rPr>
              <a:t> git clone </a:t>
            </a:r>
            <a:r>
              <a:rPr lang="en-US" sz="2200" spc="-1" dirty="0">
                <a:solidFill>
                  <a:srgbClr val="000000"/>
                </a:solidFill>
                <a:latin typeface="Lato"/>
                <a:ea typeface="Lato"/>
                <a:hlinkClick r:id="rId3"/>
              </a:rPr>
              <a:t>https://github.com/oclaerbout/syntra_data_scientist.git</a:t>
            </a:r>
            <a:r>
              <a:rPr lang="en-US" sz="2200" spc="-1" dirty="0">
                <a:solidFill>
                  <a:srgbClr val="000000"/>
                </a:solidFill>
                <a:latin typeface="Lato"/>
                <a:ea typeface="Lato"/>
              </a:rPr>
              <a:t> </a:t>
            </a:r>
            <a:endParaRPr lang="nl-NL" sz="2200" spc="-1" dirty="0">
              <a:solidFill>
                <a:srgbClr val="000000"/>
              </a:solidFill>
              <a:latin typeface="Arial"/>
            </a:endParaRPr>
          </a:p>
          <a:p>
            <a:pPr marL="215978" indent="-215978">
              <a:lnSpc>
                <a:spcPct val="90000"/>
              </a:lnSpc>
              <a:spcBef>
                <a:spcPts val="1001"/>
              </a:spcBef>
              <a:buClr>
                <a:srgbClr val="000000"/>
              </a:buClr>
              <a:buFont typeface="Wingdings" charset="2"/>
              <a:buChar char=""/>
            </a:pPr>
            <a:r>
              <a:rPr lang="en-US" spc="-1" dirty="0">
                <a:solidFill>
                  <a:srgbClr val="000000"/>
                </a:solidFill>
                <a:latin typeface="Lato"/>
                <a:ea typeface="Lato"/>
              </a:rPr>
              <a:t> </a:t>
            </a:r>
            <a:r>
              <a:rPr lang="en-US" sz="2200" spc="-1" dirty="0">
                <a:solidFill>
                  <a:srgbClr val="000000"/>
                </a:solidFill>
                <a:latin typeface="Times New Roman"/>
                <a:ea typeface="Times New Roman"/>
              </a:rPr>
              <a:t>©</a:t>
            </a:r>
            <a:r>
              <a:rPr lang="en-US" sz="2200" spc="-1" dirty="0">
                <a:solidFill>
                  <a:srgbClr val="000000"/>
                </a:solidFill>
                <a:latin typeface="Lato"/>
                <a:ea typeface="Times New Roman"/>
              </a:rPr>
              <a:t> 2023 Olivier </a:t>
            </a:r>
            <a:r>
              <a:rPr lang="en-US" sz="2200" spc="-1" dirty="0" err="1">
                <a:solidFill>
                  <a:srgbClr val="000000"/>
                </a:solidFill>
                <a:latin typeface="Lato"/>
                <a:ea typeface="Times New Roman"/>
              </a:rPr>
              <a:t>Claerbout</a:t>
            </a:r>
            <a:r>
              <a:rPr lang="en-US" sz="2200" spc="-1" dirty="0">
                <a:solidFill>
                  <a:srgbClr val="000000"/>
                </a:solidFill>
                <a:latin typeface="Lato"/>
                <a:ea typeface="Times New Roman"/>
              </a:rPr>
              <a:t>, Tim Hellemans</a:t>
            </a:r>
            <a:endParaRPr lang="nl-NL" sz="2200" spc="-1" dirty="0">
              <a:solidFill>
                <a:srgbClr val="000000"/>
              </a:solidFill>
              <a:latin typeface="Arial"/>
            </a:endParaRPr>
          </a:p>
          <a:p>
            <a:pPr marL="215978" indent="-215978">
              <a:lnSpc>
                <a:spcPct val="115000"/>
              </a:lnSpc>
              <a:spcBef>
                <a:spcPts val="1001"/>
              </a:spcBef>
              <a:buClr>
                <a:srgbClr val="000000"/>
              </a:buClr>
              <a:buFont typeface="Wingdings" charset="2"/>
              <a:buChar char=""/>
            </a:pPr>
            <a:r>
              <a:rPr lang="en-US" sz="2200" i="1" spc="-1" dirty="0" err="1">
                <a:solidFill>
                  <a:srgbClr val="000000"/>
                </a:solidFill>
                <a:latin typeface="Lato"/>
                <a:ea typeface="Times New Roman"/>
              </a:rPr>
              <a:t>Dit</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materiaal</a:t>
            </a:r>
            <a:r>
              <a:rPr lang="en-US" sz="2200" i="1" spc="-1" dirty="0">
                <a:solidFill>
                  <a:srgbClr val="000000"/>
                </a:solidFill>
                <a:latin typeface="Lato"/>
                <a:ea typeface="Times New Roman"/>
              </a:rPr>
              <a:t> mag </a:t>
            </a:r>
            <a:r>
              <a:rPr lang="en-US" sz="2200" i="1" spc="-1" dirty="0" err="1">
                <a:solidFill>
                  <a:srgbClr val="000000"/>
                </a:solidFill>
                <a:latin typeface="Lato"/>
                <a:ea typeface="Times New Roman"/>
              </a:rPr>
              <a:t>niet</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worden</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gekopieerd</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verspreid</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gepubliceerd</a:t>
            </a:r>
            <a:r>
              <a:rPr lang="en-US" sz="2200" i="1" spc="-1" dirty="0">
                <a:solidFill>
                  <a:srgbClr val="000000"/>
                </a:solidFill>
                <a:latin typeface="Lato"/>
                <a:ea typeface="Times New Roman"/>
              </a:rPr>
              <a:t> of </a:t>
            </a:r>
            <a:r>
              <a:rPr lang="en-US" sz="2200" i="1" spc="-1" dirty="0" err="1">
                <a:solidFill>
                  <a:srgbClr val="000000"/>
                </a:solidFill>
                <a:latin typeface="Lato"/>
                <a:ea typeface="Times New Roman"/>
              </a:rPr>
              <a:t>anderszins</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gereproduceerd</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zonder</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uitdrukkelijke</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schriftelijke</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toestemming</a:t>
            </a:r>
            <a:r>
              <a:rPr lang="en-US" sz="2200" i="1" spc="-1" dirty="0">
                <a:solidFill>
                  <a:srgbClr val="000000"/>
                </a:solidFill>
                <a:latin typeface="Lato"/>
                <a:ea typeface="Times New Roman"/>
              </a:rPr>
              <a:t> van de auteur.  </a:t>
            </a:r>
            <a:r>
              <a:rPr lang="en-US" sz="2200" i="1" spc="-1" dirty="0" err="1">
                <a:solidFill>
                  <a:srgbClr val="000000"/>
                </a:solidFill>
                <a:latin typeface="Lato"/>
                <a:ea typeface="Times New Roman"/>
              </a:rPr>
              <a:t>Dit</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geldt</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eveneens</a:t>
            </a:r>
            <a:r>
              <a:rPr lang="en-US" sz="2200" i="1" spc="-1" dirty="0">
                <a:solidFill>
                  <a:srgbClr val="000000"/>
                </a:solidFill>
                <a:latin typeface="Lato"/>
                <a:ea typeface="Times New Roman"/>
              </a:rPr>
              <a:t> </a:t>
            </a:r>
            <a:r>
              <a:rPr lang="en-US" sz="2200" i="1" spc="-1" dirty="0" err="1">
                <a:solidFill>
                  <a:srgbClr val="000000"/>
                </a:solidFill>
                <a:latin typeface="Lato"/>
                <a:ea typeface="Times New Roman"/>
              </a:rPr>
              <a:t>voor</a:t>
            </a:r>
            <a:r>
              <a:rPr lang="en-US" sz="2200" i="1" spc="-1" dirty="0">
                <a:solidFill>
                  <a:srgbClr val="000000"/>
                </a:solidFill>
                <a:latin typeface="Lato"/>
                <a:ea typeface="Times New Roman"/>
              </a:rPr>
              <a:t> de </a:t>
            </a:r>
            <a:r>
              <a:rPr lang="en-US" sz="2200" i="1" spc="-1" dirty="0" err="1">
                <a:solidFill>
                  <a:srgbClr val="000000"/>
                </a:solidFill>
                <a:latin typeface="Lato"/>
                <a:ea typeface="Times New Roman"/>
              </a:rPr>
              <a:t>Jupyter</a:t>
            </a:r>
            <a:r>
              <a:rPr lang="en-US" sz="2200" i="1" spc="-1" dirty="0">
                <a:solidFill>
                  <a:srgbClr val="000000"/>
                </a:solidFill>
                <a:latin typeface="Lato"/>
                <a:ea typeface="Times New Roman"/>
              </a:rPr>
              <a:t> Notebooks!</a:t>
            </a:r>
            <a:endParaRPr lang="nl-NL" sz="2200" spc="-1" dirty="0">
              <a:solidFill>
                <a:srgbClr val="000000"/>
              </a:solidFill>
              <a:latin typeface="Arial"/>
            </a:endParaRPr>
          </a:p>
          <a:p>
            <a:pPr marL="215978" indent="-215978">
              <a:lnSpc>
                <a:spcPct val="90000"/>
              </a:lnSpc>
              <a:spcBef>
                <a:spcPts val="1001"/>
              </a:spcBef>
              <a:buClr>
                <a:srgbClr val="000000"/>
              </a:buClr>
              <a:buFont typeface="Wingdings" charset="2"/>
              <a:buChar char=""/>
            </a:pPr>
            <a:endParaRPr lang="nl-NL" spc="-1" dirty="0">
              <a:solidFill>
                <a:srgbClr val="000000"/>
              </a:solidFill>
              <a:latin typeface="Arial"/>
            </a:endParaRPr>
          </a:p>
          <a:p>
            <a:pPr marL="215978" indent="-215978">
              <a:lnSpc>
                <a:spcPct val="90000"/>
              </a:lnSpc>
              <a:spcBef>
                <a:spcPts val="1001"/>
              </a:spcBef>
              <a:buClr>
                <a:srgbClr val="000000"/>
              </a:buClr>
              <a:buFont typeface="Wingdings" charset="2"/>
              <a:buChar char=""/>
            </a:pPr>
            <a:endParaRPr lang="nl-NL" sz="2200" spc="-1" dirty="0">
              <a:solidFill>
                <a:srgbClr val="000000"/>
              </a:solidFill>
              <a:latin typeface="Arial"/>
            </a:endParaRPr>
          </a:p>
          <a:p>
            <a:pPr>
              <a:lnSpc>
                <a:spcPct val="90000"/>
              </a:lnSpc>
              <a:spcBef>
                <a:spcPts val="1001"/>
              </a:spcBef>
            </a:pPr>
            <a:endParaRPr lang="nl-NL" sz="2200" spc="-1" dirty="0">
              <a:solidFill>
                <a:srgbClr val="000000"/>
              </a:solidFill>
              <a:latin typeface="Arial"/>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r>
              <a:rPr lang="en-GB" dirty="0"/>
              <a:t>Density vs frequency</a:t>
            </a:r>
          </a:p>
        </p:txBody>
      </p:sp>
      <p:pic>
        <p:nvPicPr>
          <p:cNvPr id="4" name="Picture 3">
            <a:extLst>
              <a:ext uri="{FF2B5EF4-FFF2-40B4-BE49-F238E27FC236}">
                <a16:creationId xmlns:a16="http://schemas.microsoft.com/office/drawing/2014/main" id="{99FDD742-C575-5E75-474A-79ACA25F4DED}"/>
              </a:ext>
            </a:extLst>
          </p:cNvPr>
          <p:cNvPicPr>
            <a:picLocks noChangeAspect="1"/>
          </p:cNvPicPr>
          <p:nvPr/>
        </p:nvPicPr>
        <p:blipFill>
          <a:blip r:embed="rId2"/>
          <a:stretch>
            <a:fillRect/>
          </a:stretch>
        </p:blipFill>
        <p:spPr>
          <a:xfrm>
            <a:off x="57150" y="2139373"/>
            <a:ext cx="4953000" cy="3671455"/>
          </a:xfrm>
          <a:prstGeom prst="rect">
            <a:avLst/>
          </a:prstGeom>
        </p:spPr>
      </p:pic>
      <p:pic>
        <p:nvPicPr>
          <p:cNvPr id="6" name="Picture 5">
            <a:extLst>
              <a:ext uri="{FF2B5EF4-FFF2-40B4-BE49-F238E27FC236}">
                <a16:creationId xmlns:a16="http://schemas.microsoft.com/office/drawing/2014/main" id="{277B35C9-E84A-3819-E925-DED37A25D935}"/>
              </a:ext>
            </a:extLst>
          </p:cNvPr>
          <p:cNvPicPr>
            <a:picLocks noChangeAspect="1"/>
          </p:cNvPicPr>
          <p:nvPr/>
        </p:nvPicPr>
        <p:blipFill>
          <a:blip r:embed="rId3"/>
          <a:stretch>
            <a:fillRect/>
          </a:stretch>
        </p:blipFill>
        <p:spPr>
          <a:xfrm>
            <a:off x="6800562" y="2139373"/>
            <a:ext cx="5074227" cy="3671455"/>
          </a:xfrm>
          <a:prstGeom prst="rect">
            <a:avLst/>
          </a:prstGeom>
        </p:spPr>
      </p:pic>
      <p:sp>
        <p:nvSpPr>
          <p:cNvPr id="7" name="Isosceles Triangle 6">
            <a:extLst>
              <a:ext uri="{FF2B5EF4-FFF2-40B4-BE49-F238E27FC236}">
                <a16:creationId xmlns:a16="http://schemas.microsoft.com/office/drawing/2014/main" id="{04A42BF8-3E8C-D715-D1FD-633408C1A584}"/>
              </a:ext>
            </a:extLst>
          </p:cNvPr>
          <p:cNvSpPr/>
          <p:nvPr/>
        </p:nvSpPr>
        <p:spPr>
          <a:xfrm rot="5400000">
            <a:off x="4273838" y="3658178"/>
            <a:ext cx="3606800" cy="6985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CEB8F53-6977-723C-9F1E-C6B0E9A2ED82}"/>
              </a:ext>
            </a:extLst>
          </p:cNvPr>
          <p:cNvSpPr txBox="1"/>
          <p:nvPr/>
        </p:nvSpPr>
        <p:spPr>
          <a:xfrm>
            <a:off x="6426488" y="152400"/>
            <a:ext cx="5054312" cy="1477328"/>
          </a:xfrm>
          <a:prstGeom prst="rect">
            <a:avLst/>
          </a:prstGeom>
          <a:noFill/>
        </p:spPr>
        <p:txBody>
          <a:bodyPr wrap="square" rtlCol="0">
            <a:spAutoFit/>
          </a:bodyPr>
          <a:lstStyle/>
          <a:p>
            <a:r>
              <a:rPr lang="en-GB" dirty="0"/>
              <a:t>Using a density plot, comparing these distributions becomes much easier.</a:t>
            </a:r>
          </a:p>
          <a:p>
            <a:r>
              <a:rPr lang="en-GB" dirty="0"/>
              <a:t>Now the y-axis is scaled such that the </a:t>
            </a:r>
            <a:r>
              <a:rPr lang="en-GB" b="1" dirty="0"/>
              <a:t>total surface area</a:t>
            </a:r>
            <a:r>
              <a:rPr lang="en-GB" dirty="0"/>
              <a:t> of 1 histogram equals one. This may lead to very small y-values in case of large x values.</a:t>
            </a:r>
          </a:p>
        </p:txBody>
      </p:sp>
      <p:grpSp>
        <p:nvGrpSpPr>
          <p:cNvPr id="14" name="Group 13">
            <a:extLst>
              <a:ext uri="{FF2B5EF4-FFF2-40B4-BE49-F238E27FC236}">
                <a16:creationId xmlns:a16="http://schemas.microsoft.com/office/drawing/2014/main" id="{A4372327-A07E-152D-4603-0EAA115335CD}"/>
              </a:ext>
            </a:extLst>
          </p:cNvPr>
          <p:cNvGrpSpPr/>
          <p:nvPr/>
        </p:nvGrpSpPr>
        <p:grpSpPr>
          <a:xfrm>
            <a:off x="1809549" y="5483194"/>
            <a:ext cx="9837018" cy="1264114"/>
            <a:chOff x="1809549" y="5483194"/>
            <a:chExt cx="9837018" cy="1264114"/>
          </a:xfrm>
        </p:grpSpPr>
        <p:cxnSp>
          <p:nvCxnSpPr>
            <p:cNvPr id="5" name="Straight Arrow Connector 4">
              <a:extLst>
                <a:ext uri="{FF2B5EF4-FFF2-40B4-BE49-F238E27FC236}">
                  <a16:creationId xmlns:a16="http://schemas.microsoft.com/office/drawing/2014/main" id="{71407005-DAB2-2297-9588-CCBF76366CC7}"/>
                </a:ext>
              </a:extLst>
            </p:cNvPr>
            <p:cNvCxnSpPr/>
            <p:nvPr/>
          </p:nvCxnSpPr>
          <p:spPr>
            <a:xfrm flipV="1">
              <a:off x="2752826" y="5496027"/>
              <a:ext cx="0" cy="490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F6248EE2-3053-438F-A19B-7A499EDF5CCF}"/>
                </a:ext>
              </a:extLst>
            </p:cNvPr>
            <p:cNvSpPr/>
            <p:nvPr/>
          </p:nvSpPr>
          <p:spPr>
            <a:xfrm>
              <a:off x="1809549" y="5900285"/>
              <a:ext cx="1838426" cy="8470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Total height equals number of observations</a:t>
              </a:r>
            </a:p>
          </p:txBody>
        </p:sp>
        <p:cxnSp>
          <p:nvCxnSpPr>
            <p:cNvPr id="12" name="Straight Arrow Connector 11">
              <a:extLst>
                <a:ext uri="{FF2B5EF4-FFF2-40B4-BE49-F238E27FC236}">
                  <a16:creationId xmlns:a16="http://schemas.microsoft.com/office/drawing/2014/main" id="{6AD5F091-4B19-251F-A895-ED376FDDEE81}"/>
                </a:ext>
              </a:extLst>
            </p:cNvPr>
            <p:cNvCxnSpPr/>
            <p:nvPr/>
          </p:nvCxnSpPr>
          <p:spPr>
            <a:xfrm flipV="1">
              <a:off x="9662160" y="5483194"/>
              <a:ext cx="0" cy="490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D2F5A9A-02C5-1D63-4B1F-D5B788B00007}"/>
                </a:ext>
              </a:extLst>
            </p:cNvPr>
            <p:cNvSpPr/>
            <p:nvPr/>
          </p:nvSpPr>
          <p:spPr>
            <a:xfrm>
              <a:off x="7353700" y="5887452"/>
              <a:ext cx="4292867" cy="8470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Total surface area of bar equals probability of an observation falling in that category</a:t>
              </a:r>
            </a:p>
          </p:txBody>
        </p:sp>
      </p:grpSp>
      <p:pic>
        <p:nvPicPr>
          <p:cNvPr id="10" name="Picture 9">
            <a:extLst>
              <a:ext uri="{FF2B5EF4-FFF2-40B4-BE49-F238E27FC236}">
                <a16:creationId xmlns:a16="http://schemas.microsoft.com/office/drawing/2014/main" id="{B2A04B3B-8079-24B6-BB4D-D83F29E0995F}"/>
              </a:ext>
            </a:extLst>
          </p:cNvPr>
          <p:cNvPicPr>
            <a:picLocks noChangeAspect="1"/>
          </p:cNvPicPr>
          <p:nvPr/>
        </p:nvPicPr>
        <p:blipFill>
          <a:blip r:embed="rId4"/>
          <a:stretch>
            <a:fillRect/>
          </a:stretch>
        </p:blipFill>
        <p:spPr>
          <a:xfrm>
            <a:off x="2975754" y="2550615"/>
            <a:ext cx="5791200" cy="4038600"/>
          </a:xfrm>
          <a:prstGeom prst="rect">
            <a:avLst/>
          </a:prstGeom>
        </p:spPr>
      </p:pic>
    </p:spTree>
    <p:extLst>
      <p:ext uri="{BB962C8B-B14F-4D97-AF65-F5344CB8AC3E}">
        <p14:creationId xmlns:p14="http://schemas.microsoft.com/office/powerpoint/2010/main" val="159618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C6712F-3016-8499-4DF6-0AC97F67AF4E}"/>
              </a:ext>
            </a:extLst>
          </p:cNvPr>
          <p:cNvPicPr>
            <a:picLocks noChangeAspect="1"/>
          </p:cNvPicPr>
          <p:nvPr/>
        </p:nvPicPr>
        <p:blipFill>
          <a:blip r:embed="rId3"/>
          <a:stretch>
            <a:fillRect/>
          </a:stretch>
        </p:blipFill>
        <p:spPr>
          <a:xfrm>
            <a:off x="607835" y="1836036"/>
            <a:ext cx="7915275" cy="3276600"/>
          </a:xfrm>
          <a:prstGeom prst="rect">
            <a:avLst/>
          </a:prstGeom>
        </p:spPr>
      </p:pic>
      <p:sp>
        <p:nvSpPr>
          <p:cNvPr id="3" name="Slide Number Placeholder 2">
            <a:extLst>
              <a:ext uri="{FF2B5EF4-FFF2-40B4-BE49-F238E27FC236}">
                <a16:creationId xmlns:a16="http://schemas.microsoft.com/office/drawing/2014/main" id="{1B92044E-7343-499F-B1A9-8006490F2F2A}"/>
              </a:ext>
            </a:extLst>
          </p:cNvPr>
          <p:cNvSpPr>
            <a:spLocks noGrp="1"/>
          </p:cNvSpPr>
          <p:nvPr>
            <p:ph type="sldNum" sz="quarter" idx="12"/>
          </p:nvPr>
        </p:nvSpPr>
        <p:spPr/>
        <p:txBody>
          <a:bodyPr/>
          <a:lstStyle/>
          <a:p>
            <a:fld id="{D7B5DC5B-6873-43DB-ADC7-B15ACCE0DFDB}" type="slidenum">
              <a:rPr lang="en-GB" noProof="0" smtClean="0"/>
              <a:t>21</a:t>
            </a:fld>
            <a:endParaRPr lang="en-GB" noProof="0" dirty="0"/>
          </a:p>
        </p:txBody>
      </p:sp>
      <p:sp>
        <p:nvSpPr>
          <p:cNvPr id="7" name="Rectangle 6">
            <a:extLst>
              <a:ext uri="{FF2B5EF4-FFF2-40B4-BE49-F238E27FC236}">
                <a16:creationId xmlns:a16="http://schemas.microsoft.com/office/drawing/2014/main" id="{BFB78841-6FE6-4EF4-865C-5FD7FA2D0CED}"/>
              </a:ext>
            </a:extLst>
          </p:cNvPr>
          <p:cNvSpPr/>
          <p:nvPr/>
        </p:nvSpPr>
        <p:spPr>
          <a:xfrm>
            <a:off x="1628170" y="3034825"/>
            <a:ext cx="84253" cy="157051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BE" sz="1600" dirty="0"/>
          </a:p>
        </p:txBody>
      </p:sp>
      <p:sp>
        <p:nvSpPr>
          <p:cNvPr id="9" name="Rectangle 8">
            <a:extLst>
              <a:ext uri="{FF2B5EF4-FFF2-40B4-BE49-F238E27FC236}">
                <a16:creationId xmlns:a16="http://schemas.microsoft.com/office/drawing/2014/main" id="{30823349-0702-4BAA-A2D5-21C8C554EE82}"/>
              </a:ext>
            </a:extLst>
          </p:cNvPr>
          <p:cNvSpPr/>
          <p:nvPr/>
        </p:nvSpPr>
        <p:spPr>
          <a:xfrm>
            <a:off x="1628170" y="2222499"/>
            <a:ext cx="84253" cy="81308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BE" sz="1600" dirty="0"/>
          </a:p>
        </p:txBody>
      </p:sp>
      <p:sp>
        <p:nvSpPr>
          <p:cNvPr id="10" name="Rectangle 9">
            <a:extLst>
              <a:ext uri="{FF2B5EF4-FFF2-40B4-BE49-F238E27FC236}">
                <a16:creationId xmlns:a16="http://schemas.microsoft.com/office/drawing/2014/main" id="{CBD96A49-38C2-4CF3-8125-BA7ADE2049CD}"/>
              </a:ext>
            </a:extLst>
          </p:cNvPr>
          <p:cNvSpPr/>
          <p:nvPr/>
        </p:nvSpPr>
        <p:spPr>
          <a:xfrm>
            <a:off x="7949792" y="4105186"/>
            <a:ext cx="92679" cy="50048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nl-BE" sz="1600" dirty="0"/>
          </a:p>
        </p:txBody>
      </p:sp>
      <p:sp>
        <p:nvSpPr>
          <p:cNvPr id="8" name="Rectangle: Rounded Corners 7">
            <a:extLst>
              <a:ext uri="{FF2B5EF4-FFF2-40B4-BE49-F238E27FC236}">
                <a16:creationId xmlns:a16="http://schemas.microsoft.com/office/drawing/2014/main" id="{EA0282D3-CC29-4571-B41E-B1CF9117B834}"/>
              </a:ext>
            </a:extLst>
          </p:cNvPr>
          <p:cNvSpPr/>
          <p:nvPr/>
        </p:nvSpPr>
        <p:spPr>
          <a:xfrm>
            <a:off x="191380" y="4933506"/>
            <a:ext cx="3487479" cy="1107680"/>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en-US" sz="2000" b="1" dirty="0">
                <a:solidFill>
                  <a:schemeClr val="tx1"/>
                </a:solidFill>
              </a:rPr>
              <a:t>Scheduled Maintenance:</a:t>
            </a:r>
          </a:p>
          <a:p>
            <a:pPr algn="ctr"/>
            <a:r>
              <a:rPr lang="en-US" sz="2000" b="1" dirty="0">
                <a:solidFill>
                  <a:schemeClr val="tx1"/>
                </a:solidFill>
              </a:rPr>
              <a:t>Predictable, therefore excluded from the model.</a:t>
            </a:r>
            <a:endParaRPr lang="nl-BE" sz="2000" b="1" dirty="0">
              <a:solidFill>
                <a:schemeClr val="tx1"/>
              </a:solidFill>
            </a:endParaRPr>
          </a:p>
        </p:txBody>
      </p:sp>
      <p:sp>
        <p:nvSpPr>
          <p:cNvPr id="13" name="Rectangle: Rounded Corners 12">
            <a:extLst>
              <a:ext uri="{FF2B5EF4-FFF2-40B4-BE49-F238E27FC236}">
                <a16:creationId xmlns:a16="http://schemas.microsoft.com/office/drawing/2014/main" id="{67B0DDF2-8AF1-4388-AB54-EDC6DF785E4D}"/>
              </a:ext>
            </a:extLst>
          </p:cNvPr>
          <p:cNvSpPr/>
          <p:nvPr/>
        </p:nvSpPr>
        <p:spPr>
          <a:xfrm>
            <a:off x="386310" y="1085241"/>
            <a:ext cx="3487479" cy="794265"/>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en-US" sz="2000" b="1" dirty="0">
                <a:solidFill>
                  <a:schemeClr val="tx1"/>
                </a:solidFill>
              </a:rPr>
              <a:t>Full Production days</a:t>
            </a:r>
            <a:br>
              <a:rPr lang="en-US" sz="2000" b="1" dirty="0">
                <a:solidFill>
                  <a:schemeClr val="tx1"/>
                </a:solidFill>
              </a:rPr>
            </a:br>
            <a:r>
              <a:rPr lang="en-US" sz="2000" b="1" dirty="0">
                <a:solidFill>
                  <a:schemeClr val="tx1"/>
                </a:solidFill>
              </a:rPr>
              <a:t>Modeled Separately</a:t>
            </a:r>
            <a:endParaRPr lang="nl-BE" sz="2000" b="1" dirty="0">
              <a:solidFill>
                <a:schemeClr val="tx1"/>
              </a:solidFill>
            </a:endParaRPr>
          </a:p>
        </p:txBody>
      </p:sp>
      <p:sp>
        <p:nvSpPr>
          <p:cNvPr id="14" name="Rectangle: Rounded Corners 13">
            <a:extLst>
              <a:ext uri="{FF2B5EF4-FFF2-40B4-BE49-F238E27FC236}">
                <a16:creationId xmlns:a16="http://schemas.microsoft.com/office/drawing/2014/main" id="{4650C15A-ECCE-4505-BBF8-6BAB5B0FFCAD}"/>
              </a:ext>
            </a:extLst>
          </p:cNvPr>
          <p:cNvSpPr/>
          <p:nvPr/>
        </p:nvSpPr>
        <p:spPr>
          <a:xfrm>
            <a:off x="6490120" y="5090213"/>
            <a:ext cx="3487479" cy="794265"/>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en-US" sz="2000" b="1" dirty="0">
                <a:solidFill>
                  <a:schemeClr val="tx1"/>
                </a:solidFill>
              </a:rPr>
              <a:t>0 production days</a:t>
            </a:r>
            <a:br>
              <a:rPr lang="en-US" sz="2000" b="1" dirty="0">
                <a:solidFill>
                  <a:schemeClr val="tx1"/>
                </a:solidFill>
              </a:rPr>
            </a:br>
            <a:r>
              <a:rPr lang="en-US" sz="2000" b="1" dirty="0">
                <a:solidFill>
                  <a:schemeClr val="tx1"/>
                </a:solidFill>
              </a:rPr>
              <a:t>Modeled Separately</a:t>
            </a:r>
            <a:endParaRPr lang="nl-BE" sz="2000" b="1" dirty="0">
              <a:solidFill>
                <a:schemeClr val="tx1"/>
              </a:solidFill>
            </a:endParaRPr>
          </a:p>
        </p:txBody>
      </p:sp>
      <p:sp>
        <p:nvSpPr>
          <p:cNvPr id="15" name="Rectangle: Rounded Corners 14">
            <a:extLst>
              <a:ext uri="{FF2B5EF4-FFF2-40B4-BE49-F238E27FC236}">
                <a16:creationId xmlns:a16="http://schemas.microsoft.com/office/drawing/2014/main" id="{9C9D681D-6359-4738-8633-059406DF957C}"/>
              </a:ext>
            </a:extLst>
          </p:cNvPr>
          <p:cNvSpPr/>
          <p:nvPr/>
        </p:nvSpPr>
        <p:spPr>
          <a:xfrm>
            <a:off x="6691467" y="1085240"/>
            <a:ext cx="3487479" cy="794265"/>
          </a:xfrm>
          <a:prstGeom prst="roundRect">
            <a:avLst/>
          </a:prstGeom>
          <a:solidFill>
            <a:srgbClr val="7490C0"/>
          </a:solidFill>
          <a:ln>
            <a:solidFill>
              <a:srgbClr val="7490C0"/>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en-US" sz="2000" b="1" i="1" dirty="0">
                <a:solidFill>
                  <a:schemeClr val="tx1"/>
                </a:solidFill>
              </a:rPr>
              <a:t>“Normal” days, fitted by</a:t>
            </a:r>
          </a:p>
          <a:p>
            <a:pPr algn="ctr"/>
            <a:r>
              <a:rPr lang="en-US" sz="2000" b="1" i="1" dirty="0">
                <a:solidFill>
                  <a:schemeClr val="tx1"/>
                </a:solidFill>
              </a:rPr>
              <a:t>a Burr distribution</a:t>
            </a:r>
            <a:endParaRPr lang="nl-BE" sz="2000" b="1" i="1" dirty="0">
              <a:solidFill>
                <a:schemeClr val="tx1"/>
              </a:solidFill>
            </a:endParaRPr>
          </a:p>
        </p:txBody>
      </p:sp>
      <p:sp>
        <p:nvSpPr>
          <p:cNvPr id="6" name="Title 1">
            <a:extLst>
              <a:ext uri="{FF2B5EF4-FFF2-40B4-BE49-F238E27FC236}">
                <a16:creationId xmlns:a16="http://schemas.microsoft.com/office/drawing/2014/main" id="{DC59401A-2627-2F9B-496C-82919CDF9EFF}"/>
              </a:ext>
            </a:extLst>
          </p:cNvPr>
          <p:cNvSpPr>
            <a:spLocks noGrp="1"/>
          </p:cNvSpPr>
          <p:nvPr>
            <p:ph type="title"/>
          </p:nvPr>
        </p:nvSpPr>
        <p:spPr>
          <a:xfrm>
            <a:off x="360000" y="329222"/>
            <a:ext cx="2395556" cy="822515"/>
          </a:xfrm>
          <a:noFill/>
        </p:spPr>
        <p:txBody>
          <a:bodyPr/>
          <a:lstStyle/>
          <a:p>
            <a:r>
              <a:rPr lang="en-GB" dirty="0">
                <a:solidFill>
                  <a:schemeClr val="tx1"/>
                </a:solidFill>
              </a:rPr>
              <a:t>The wall</a:t>
            </a:r>
          </a:p>
        </p:txBody>
      </p:sp>
      <p:sp>
        <p:nvSpPr>
          <p:cNvPr id="5" name="TextBox 4">
            <a:extLst>
              <a:ext uri="{FF2B5EF4-FFF2-40B4-BE49-F238E27FC236}">
                <a16:creationId xmlns:a16="http://schemas.microsoft.com/office/drawing/2014/main" id="{E360B1D7-47A2-098B-30F2-2BEDA38BF582}"/>
              </a:ext>
            </a:extLst>
          </p:cNvPr>
          <p:cNvSpPr txBox="1"/>
          <p:nvPr/>
        </p:nvSpPr>
        <p:spPr>
          <a:xfrm>
            <a:off x="3880054" y="50800"/>
            <a:ext cx="4431892" cy="923330"/>
          </a:xfrm>
          <a:prstGeom prst="rect">
            <a:avLst/>
          </a:prstGeom>
          <a:noFill/>
        </p:spPr>
        <p:txBody>
          <a:bodyPr wrap="square" rtlCol="0">
            <a:spAutoFit/>
          </a:bodyPr>
          <a:lstStyle/>
          <a:p>
            <a:r>
              <a:rPr lang="en-GB" dirty="0"/>
              <a:t>Looking at histograms of distributions can tell us a lot about them! Let’s look at some common examples.</a:t>
            </a:r>
          </a:p>
        </p:txBody>
      </p:sp>
      <p:sp>
        <p:nvSpPr>
          <p:cNvPr id="12" name="Rectangle 11">
            <a:extLst>
              <a:ext uri="{FF2B5EF4-FFF2-40B4-BE49-F238E27FC236}">
                <a16:creationId xmlns:a16="http://schemas.microsoft.com/office/drawing/2014/main" id="{8D0355C6-6738-46AF-BF1F-2CC2D135ABFF}"/>
              </a:ext>
            </a:extLst>
          </p:cNvPr>
          <p:cNvSpPr/>
          <p:nvPr/>
        </p:nvSpPr>
        <p:spPr>
          <a:xfrm>
            <a:off x="4432300" y="4906357"/>
            <a:ext cx="664098" cy="305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0D66D40-53DD-85C2-BA27-890B5C11914B}"/>
              </a:ext>
            </a:extLst>
          </p:cNvPr>
          <p:cNvSpPr txBox="1"/>
          <p:nvPr/>
        </p:nvSpPr>
        <p:spPr>
          <a:xfrm>
            <a:off x="4013387" y="4906357"/>
            <a:ext cx="2467522" cy="369332"/>
          </a:xfrm>
          <a:prstGeom prst="rect">
            <a:avLst/>
          </a:prstGeom>
          <a:noFill/>
        </p:spPr>
        <p:txBody>
          <a:bodyPr wrap="square" rtlCol="0">
            <a:spAutoFit/>
          </a:bodyPr>
          <a:lstStyle/>
          <a:p>
            <a:r>
              <a:rPr lang="en-GB" b="1" dirty="0"/>
              <a:t>Total production loss.</a:t>
            </a:r>
          </a:p>
        </p:txBody>
      </p:sp>
      <p:grpSp>
        <p:nvGrpSpPr>
          <p:cNvPr id="18" name="Group 17">
            <a:extLst>
              <a:ext uri="{FF2B5EF4-FFF2-40B4-BE49-F238E27FC236}">
                <a16:creationId xmlns:a16="http://schemas.microsoft.com/office/drawing/2014/main" id="{99ED7ABC-BA6A-A436-4AC9-B0ECB1A02A0B}"/>
              </a:ext>
            </a:extLst>
          </p:cNvPr>
          <p:cNvGrpSpPr/>
          <p:nvPr/>
        </p:nvGrpSpPr>
        <p:grpSpPr>
          <a:xfrm>
            <a:off x="5861673" y="2119676"/>
            <a:ext cx="5983432" cy="2198695"/>
            <a:chOff x="5861673" y="2119676"/>
            <a:chExt cx="5983432" cy="2198695"/>
          </a:xfrm>
        </p:grpSpPr>
        <p:pic>
          <p:nvPicPr>
            <p:cNvPr id="16" name="Picture 6">
              <a:extLst>
                <a:ext uri="{FF2B5EF4-FFF2-40B4-BE49-F238E27FC236}">
                  <a16:creationId xmlns:a16="http://schemas.microsoft.com/office/drawing/2014/main" id="{B719F448-3228-4865-ADD9-3BEA39A57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1673" y="2119676"/>
              <a:ext cx="5983432" cy="21297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22F56B4-0CBB-53B1-885F-C221906ABA5A}"/>
                </a:ext>
              </a:extLst>
            </p:cNvPr>
            <p:cNvSpPr txBox="1"/>
            <p:nvPr/>
          </p:nvSpPr>
          <p:spPr>
            <a:xfrm>
              <a:off x="8311946" y="3949039"/>
              <a:ext cx="2467522" cy="369332"/>
            </a:xfrm>
            <a:prstGeom prst="rect">
              <a:avLst/>
            </a:prstGeom>
            <a:solidFill>
              <a:schemeClr val="bg1"/>
            </a:solidFill>
          </p:spPr>
          <p:txBody>
            <a:bodyPr wrap="square" rtlCol="0">
              <a:spAutoFit/>
            </a:bodyPr>
            <a:lstStyle/>
            <a:p>
              <a:r>
                <a:rPr lang="en-GB" b="1" dirty="0"/>
                <a:t>Total production loss.</a:t>
              </a:r>
            </a:p>
          </p:txBody>
        </p:sp>
      </p:grpSp>
      <p:sp>
        <p:nvSpPr>
          <p:cNvPr id="2" name="Rectangle: Rounded Corners 1">
            <a:extLst>
              <a:ext uri="{FF2B5EF4-FFF2-40B4-BE49-F238E27FC236}">
                <a16:creationId xmlns:a16="http://schemas.microsoft.com/office/drawing/2014/main" id="{6ADE2454-EFE7-8A6C-ECD4-23CED9DB8AD1}"/>
              </a:ext>
            </a:extLst>
          </p:cNvPr>
          <p:cNvSpPr/>
          <p:nvPr/>
        </p:nvSpPr>
        <p:spPr>
          <a:xfrm>
            <a:off x="8435206" y="2118039"/>
            <a:ext cx="1494326" cy="17466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11643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8" grpId="0" animBg="1"/>
      <p:bldP spid="13" grpId="0" animBg="1"/>
      <p:bldP spid="14" grpId="0" animBg="1"/>
      <p:bldP spid="15"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C283-7F96-09D7-E6CC-71DC3AB0EAEA}"/>
              </a:ext>
            </a:extLst>
          </p:cNvPr>
          <p:cNvSpPr>
            <a:spLocks noGrp="1"/>
          </p:cNvSpPr>
          <p:nvPr>
            <p:ph type="title"/>
          </p:nvPr>
        </p:nvSpPr>
        <p:spPr/>
        <p:txBody>
          <a:bodyPr/>
          <a:lstStyle/>
          <a:p>
            <a:r>
              <a:rPr lang="en-GB" dirty="0"/>
              <a:t>Multimodal distribution</a:t>
            </a:r>
          </a:p>
        </p:txBody>
      </p:sp>
      <p:pic>
        <p:nvPicPr>
          <p:cNvPr id="17" name="Picture 16">
            <a:extLst>
              <a:ext uri="{FF2B5EF4-FFF2-40B4-BE49-F238E27FC236}">
                <a16:creationId xmlns:a16="http://schemas.microsoft.com/office/drawing/2014/main" id="{7B60F7BF-2C8E-3AE0-BF7A-F136CE149457}"/>
              </a:ext>
            </a:extLst>
          </p:cNvPr>
          <p:cNvPicPr>
            <a:picLocks noChangeAspect="1"/>
          </p:cNvPicPr>
          <p:nvPr/>
        </p:nvPicPr>
        <p:blipFill>
          <a:blip r:embed="rId2"/>
          <a:stretch>
            <a:fillRect/>
          </a:stretch>
        </p:blipFill>
        <p:spPr>
          <a:xfrm>
            <a:off x="50800" y="1429544"/>
            <a:ext cx="12001500" cy="3305175"/>
          </a:xfrm>
          <a:prstGeom prst="rect">
            <a:avLst/>
          </a:prstGeom>
        </p:spPr>
      </p:pic>
      <p:cxnSp>
        <p:nvCxnSpPr>
          <p:cNvPr id="7" name="Straight Arrow Connector 6">
            <a:extLst>
              <a:ext uri="{FF2B5EF4-FFF2-40B4-BE49-F238E27FC236}">
                <a16:creationId xmlns:a16="http://schemas.microsoft.com/office/drawing/2014/main" id="{4A66C1FC-1DF5-797D-08AA-D3BEE95B628F}"/>
              </a:ext>
            </a:extLst>
          </p:cNvPr>
          <p:cNvCxnSpPr>
            <a:cxnSpLocks/>
          </p:cNvCxnSpPr>
          <p:nvPr/>
        </p:nvCxnSpPr>
        <p:spPr>
          <a:xfrm flipH="1" flipV="1">
            <a:off x="1206500" y="4508500"/>
            <a:ext cx="584200" cy="11096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FD98A5D-2C67-B58C-04AE-5230F660DA83}"/>
              </a:ext>
            </a:extLst>
          </p:cNvPr>
          <p:cNvCxnSpPr>
            <a:cxnSpLocks/>
          </p:cNvCxnSpPr>
          <p:nvPr/>
        </p:nvCxnSpPr>
        <p:spPr>
          <a:xfrm flipH="1" flipV="1">
            <a:off x="4140200" y="4584700"/>
            <a:ext cx="215900" cy="10334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EFE4B755-B9EB-66ED-922F-E0F53A66BBB7}"/>
              </a:ext>
            </a:extLst>
          </p:cNvPr>
          <p:cNvSpPr/>
          <p:nvPr/>
        </p:nvSpPr>
        <p:spPr>
          <a:xfrm>
            <a:off x="876300" y="5618163"/>
            <a:ext cx="4533900" cy="102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Find out what splits this data</a:t>
            </a:r>
          </a:p>
        </p:txBody>
      </p:sp>
    </p:spTree>
    <p:extLst>
      <p:ext uri="{BB962C8B-B14F-4D97-AF65-F5344CB8AC3E}">
        <p14:creationId xmlns:p14="http://schemas.microsoft.com/office/powerpoint/2010/main" val="93402149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C283-7F96-09D7-E6CC-71DC3AB0EAEA}"/>
              </a:ext>
            </a:extLst>
          </p:cNvPr>
          <p:cNvSpPr>
            <a:spLocks noGrp="1"/>
          </p:cNvSpPr>
          <p:nvPr>
            <p:ph type="title"/>
          </p:nvPr>
        </p:nvSpPr>
        <p:spPr/>
        <p:txBody>
          <a:bodyPr/>
          <a:lstStyle/>
          <a:p>
            <a:r>
              <a:rPr lang="en-GB" dirty="0"/>
              <a:t>Multimodal distribution</a:t>
            </a:r>
          </a:p>
        </p:txBody>
      </p:sp>
      <p:pic>
        <p:nvPicPr>
          <p:cNvPr id="6" name="Picture 5">
            <a:extLst>
              <a:ext uri="{FF2B5EF4-FFF2-40B4-BE49-F238E27FC236}">
                <a16:creationId xmlns:a16="http://schemas.microsoft.com/office/drawing/2014/main" id="{714F3228-041C-AE6F-6722-339C5880921D}"/>
              </a:ext>
            </a:extLst>
          </p:cNvPr>
          <p:cNvPicPr>
            <a:picLocks noChangeAspect="1"/>
          </p:cNvPicPr>
          <p:nvPr/>
        </p:nvPicPr>
        <p:blipFill>
          <a:blip r:embed="rId3"/>
          <a:stretch>
            <a:fillRect/>
          </a:stretch>
        </p:blipFill>
        <p:spPr>
          <a:xfrm>
            <a:off x="190500" y="1429544"/>
            <a:ext cx="12001500" cy="3305175"/>
          </a:xfrm>
          <a:prstGeom prst="rect">
            <a:avLst/>
          </a:prstGeom>
        </p:spPr>
      </p:pic>
      <p:cxnSp>
        <p:nvCxnSpPr>
          <p:cNvPr id="7" name="Straight Arrow Connector 6">
            <a:extLst>
              <a:ext uri="{FF2B5EF4-FFF2-40B4-BE49-F238E27FC236}">
                <a16:creationId xmlns:a16="http://schemas.microsoft.com/office/drawing/2014/main" id="{4A66C1FC-1DF5-797D-08AA-D3BEE95B628F}"/>
              </a:ext>
            </a:extLst>
          </p:cNvPr>
          <p:cNvCxnSpPr>
            <a:cxnSpLocks/>
          </p:cNvCxnSpPr>
          <p:nvPr/>
        </p:nvCxnSpPr>
        <p:spPr>
          <a:xfrm flipH="1" flipV="1">
            <a:off x="1155700" y="4500563"/>
            <a:ext cx="914400" cy="1168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FD98A5D-2C67-B58C-04AE-5230F660DA83}"/>
              </a:ext>
            </a:extLst>
          </p:cNvPr>
          <p:cNvCxnSpPr>
            <a:cxnSpLocks/>
          </p:cNvCxnSpPr>
          <p:nvPr/>
        </p:nvCxnSpPr>
        <p:spPr>
          <a:xfrm flipV="1">
            <a:off x="4635500" y="4495800"/>
            <a:ext cx="165100" cy="11731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EFE4B755-B9EB-66ED-922F-E0F53A66BBB7}"/>
              </a:ext>
            </a:extLst>
          </p:cNvPr>
          <p:cNvSpPr/>
          <p:nvPr/>
        </p:nvSpPr>
        <p:spPr>
          <a:xfrm>
            <a:off x="1155700" y="5668963"/>
            <a:ext cx="4533900" cy="102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Compare different distributions</a:t>
            </a:r>
          </a:p>
        </p:txBody>
      </p:sp>
      <p:sp>
        <p:nvSpPr>
          <p:cNvPr id="12" name="TextBox 11">
            <a:extLst>
              <a:ext uri="{FF2B5EF4-FFF2-40B4-BE49-F238E27FC236}">
                <a16:creationId xmlns:a16="http://schemas.microsoft.com/office/drawing/2014/main" id="{9493C04E-9C13-0E00-14F9-A1EBC10A1E41}"/>
              </a:ext>
            </a:extLst>
          </p:cNvPr>
          <p:cNvSpPr txBox="1"/>
          <p:nvPr/>
        </p:nvSpPr>
        <p:spPr>
          <a:xfrm>
            <a:off x="4140200" y="1706563"/>
            <a:ext cx="5854700" cy="923330"/>
          </a:xfrm>
          <a:prstGeom prst="rect">
            <a:avLst/>
          </a:prstGeom>
          <a:noFill/>
        </p:spPr>
        <p:txBody>
          <a:bodyPr wrap="square" rtlCol="0">
            <a:spAutoFit/>
          </a:bodyPr>
          <a:lstStyle/>
          <a:p>
            <a:r>
              <a:rPr lang="en-GB" b="1" dirty="0"/>
              <a:t>Question</a:t>
            </a:r>
            <a:r>
              <a:rPr lang="en-GB" dirty="0"/>
              <a:t>:</a:t>
            </a:r>
            <a:br>
              <a:rPr lang="en-GB" dirty="0"/>
            </a:br>
            <a:r>
              <a:rPr lang="en-GB" dirty="0"/>
              <a:t>Why do these histograms look different than simply giving the histogram in the previous slides different </a:t>
            </a:r>
            <a:r>
              <a:rPr lang="en-GB" dirty="0" err="1"/>
              <a:t>colors</a:t>
            </a:r>
            <a:r>
              <a:rPr lang="en-GB" dirty="0"/>
              <a:t>?</a:t>
            </a:r>
          </a:p>
        </p:txBody>
      </p:sp>
    </p:spTree>
    <p:extLst>
      <p:ext uri="{BB962C8B-B14F-4D97-AF65-F5344CB8AC3E}">
        <p14:creationId xmlns:p14="http://schemas.microsoft.com/office/powerpoint/2010/main" val="1881949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8C24-3590-9277-A3DF-950BDE56B436}"/>
              </a:ext>
            </a:extLst>
          </p:cNvPr>
          <p:cNvSpPr>
            <a:spLocks noGrp="1"/>
          </p:cNvSpPr>
          <p:nvPr>
            <p:ph type="title"/>
          </p:nvPr>
        </p:nvSpPr>
        <p:spPr/>
        <p:txBody>
          <a:bodyPr/>
          <a:lstStyle/>
          <a:p>
            <a:r>
              <a:rPr lang="en-GB" dirty="0"/>
              <a:t>Just noise, white noise</a:t>
            </a:r>
          </a:p>
        </p:txBody>
      </p:sp>
      <p:pic>
        <p:nvPicPr>
          <p:cNvPr id="11" name="Content Placeholder 10">
            <a:extLst>
              <a:ext uri="{FF2B5EF4-FFF2-40B4-BE49-F238E27FC236}">
                <a16:creationId xmlns:a16="http://schemas.microsoft.com/office/drawing/2014/main" id="{408E646C-4BE5-340A-775C-E1F56F7E48CC}"/>
              </a:ext>
            </a:extLst>
          </p:cNvPr>
          <p:cNvPicPr>
            <a:picLocks noGrp="1" noChangeAspect="1"/>
          </p:cNvPicPr>
          <p:nvPr>
            <p:ph idx="1"/>
          </p:nvPr>
        </p:nvPicPr>
        <p:blipFill>
          <a:blip r:embed="rId3"/>
          <a:stretch>
            <a:fillRect/>
          </a:stretch>
        </p:blipFill>
        <p:spPr>
          <a:xfrm>
            <a:off x="795578" y="1549581"/>
            <a:ext cx="7806844" cy="2133510"/>
          </a:xfrm>
        </p:spPr>
      </p:pic>
      <p:pic>
        <p:nvPicPr>
          <p:cNvPr id="13" name="Picture 12">
            <a:extLst>
              <a:ext uri="{FF2B5EF4-FFF2-40B4-BE49-F238E27FC236}">
                <a16:creationId xmlns:a16="http://schemas.microsoft.com/office/drawing/2014/main" id="{10BAC1A9-8566-2FBE-81D2-84132AFDB772}"/>
              </a:ext>
            </a:extLst>
          </p:cNvPr>
          <p:cNvPicPr>
            <a:picLocks noChangeAspect="1"/>
          </p:cNvPicPr>
          <p:nvPr/>
        </p:nvPicPr>
        <p:blipFill>
          <a:blip r:embed="rId4"/>
          <a:stretch>
            <a:fillRect/>
          </a:stretch>
        </p:blipFill>
        <p:spPr>
          <a:xfrm>
            <a:off x="703876" y="4589827"/>
            <a:ext cx="8327300" cy="2275744"/>
          </a:xfrm>
          <a:prstGeom prst="rect">
            <a:avLst/>
          </a:prstGeom>
        </p:spPr>
      </p:pic>
      <p:sp>
        <p:nvSpPr>
          <p:cNvPr id="14" name="Arrow: Down 13">
            <a:extLst>
              <a:ext uri="{FF2B5EF4-FFF2-40B4-BE49-F238E27FC236}">
                <a16:creationId xmlns:a16="http://schemas.microsoft.com/office/drawing/2014/main" id="{B5E58C9F-D27F-CE3A-AB68-EFD7C5488FEA}"/>
              </a:ext>
            </a:extLst>
          </p:cNvPr>
          <p:cNvSpPr/>
          <p:nvPr/>
        </p:nvSpPr>
        <p:spPr>
          <a:xfrm>
            <a:off x="1447800" y="3860800"/>
            <a:ext cx="6921500" cy="990872"/>
          </a:xfrm>
          <a:prstGeom prst="downArrow">
            <a:avLst>
              <a:gd name="adj1" fmla="val 50000"/>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CA37C85-359F-62A1-2837-7857F8E8F316}"/>
                  </a:ext>
                </a:extLst>
              </p:cNvPr>
              <p:cNvSpPr txBox="1"/>
              <p:nvPr/>
            </p:nvSpPr>
            <p:spPr>
              <a:xfrm>
                <a:off x="9113224" y="252002"/>
                <a:ext cx="2895600" cy="4250394"/>
              </a:xfrm>
              <a:prstGeom prst="rect">
                <a:avLst/>
              </a:prstGeom>
              <a:noFill/>
            </p:spPr>
            <p:txBody>
              <a:bodyPr wrap="square" rtlCol="0">
                <a:spAutoFit/>
              </a:bodyPr>
              <a:lstStyle/>
              <a:p>
                <a:r>
                  <a:rPr lang="en-GB" dirty="0"/>
                  <a:t>Increase bin size.</a:t>
                </a:r>
              </a:p>
              <a:p>
                <a:r>
                  <a:rPr lang="en-GB" dirty="0"/>
                  <a:t>Rule of thumb:</a:t>
                </a:r>
              </a:p>
              <a:p>
                <a:endParaRPr lang="en-GB" dirty="0"/>
              </a:p>
              <a:p>
                <a:r>
                  <a:rPr lang="en-GB" dirty="0"/>
                  <a:t>Use the </a:t>
                </a:r>
                <a:r>
                  <a:rPr lang="en-GB" b="1" dirty="0"/>
                  <a:t>square root</a:t>
                </a:r>
                <a:r>
                  <a:rPr lang="en-GB" dirty="0"/>
                  <a:t> of number of </a:t>
                </a:r>
                <a:r>
                  <a:rPr lang="en-GB" b="1" dirty="0"/>
                  <a:t>observations</a:t>
                </a:r>
                <a:r>
                  <a:rPr lang="en-GB" dirty="0"/>
                  <a:t> </a:t>
                </a:r>
                <a14:m>
                  <m:oMath xmlns:m="http://schemas.openxmlformats.org/officeDocument/2006/math">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oMath>
                </a14:m>
                <a:r>
                  <a:rPr lang="en-GB" dirty="0"/>
                  <a:t> (you of course need to round this value).</a:t>
                </a:r>
              </a:p>
              <a:p>
                <a:pPr marL="342900" indent="-342900">
                  <a:buFont typeface="+mj-lt"/>
                  <a:buAutoNum type="arabicPeriod"/>
                </a:pPr>
                <a:endParaRPr lang="en-GB" dirty="0"/>
              </a:p>
              <a:p>
                <a:endParaRPr lang="en-GB" dirty="0"/>
              </a:p>
              <a:p>
                <a:r>
                  <a:rPr lang="en-GB" b="1" dirty="0" err="1"/>
                  <a:t>Eg</a:t>
                </a:r>
                <a:r>
                  <a:rPr lang="en-GB" dirty="0"/>
                  <a:t>: when you have 300 samples, use 17 bins.</a:t>
                </a:r>
              </a:p>
              <a:p>
                <a:endParaRPr lang="en-GB" dirty="0"/>
              </a:p>
              <a:p>
                <a:r>
                  <a:rPr lang="en-GB" b="1" dirty="0"/>
                  <a:t>Note</a:t>
                </a:r>
                <a:r>
                  <a:rPr lang="en-GB" dirty="0"/>
                  <a:t>: This way the number of bins equals the </a:t>
                </a:r>
                <a:r>
                  <a:rPr lang="en-GB" dirty="0" err="1"/>
                  <a:t>avg</a:t>
                </a:r>
                <a:r>
                  <a:rPr lang="en-GB" dirty="0"/>
                  <a:t> number of observations per bin</a:t>
                </a:r>
              </a:p>
            </p:txBody>
          </p:sp>
        </mc:Choice>
        <mc:Fallback xmlns="">
          <p:sp>
            <p:nvSpPr>
              <p:cNvPr id="15" name="TextBox 14">
                <a:extLst>
                  <a:ext uri="{FF2B5EF4-FFF2-40B4-BE49-F238E27FC236}">
                    <a16:creationId xmlns:a16="http://schemas.microsoft.com/office/drawing/2014/main" id="{9CA37C85-359F-62A1-2837-7857F8E8F316}"/>
                  </a:ext>
                </a:extLst>
              </p:cNvPr>
              <p:cNvSpPr txBox="1">
                <a:spLocks noRot="1" noChangeAspect="1" noMove="1" noResize="1" noEditPoints="1" noAdjustHandles="1" noChangeArrowheads="1" noChangeShapeType="1" noTextEdit="1"/>
              </p:cNvSpPr>
              <p:nvPr/>
            </p:nvSpPr>
            <p:spPr>
              <a:xfrm>
                <a:off x="9113224" y="252002"/>
                <a:ext cx="2895600" cy="4250394"/>
              </a:xfrm>
              <a:prstGeom prst="rect">
                <a:avLst/>
              </a:prstGeom>
              <a:blipFill>
                <a:blip r:embed="rId5"/>
                <a:stretch>
                  <a:fillRect l="-1895" t="-716" r="-2105" b="-1289"/>
                </a:stretch>
              </a:blipFill>
            </p:spPr>
            <p:txBody>
              <a:bodyPr/>
              <a:lstStyle/>
              <a:p>
                <a:r>
                  <a:rPr lang="en-GB">
                    <a:noFill/>
                  </a:rPr>
                  <a:t> </a:t>
                </a:r>
              </a:p>
            </p:txBody>
          </p:sp>
        </mc:Fallback>
      </mc:AlternateContent>
      <p:pic>
        <p:nvPicPr>
          <p:cNvPr id="16" name="Picture 15">
            <a:extLst>
              <a:ext uri="{FF2B5EF4-FFF2-40B4-BE49-F238E27FC236}">
                <a16:creationId xmlns:a16="http://schemas.microsoft.com/office/drawing/2014/main" id="{2D4A06E7-8A35-B567-4471-C6E3D158240A}"/>
              </a:ext>
            </a:extLst>
          </p:cNvPr>
          <p:cNvPicPr>
            <a:picLocks noChangeAspect="1"/>
          </p:cNvPicPr>
          <p:nvPr/>
        </p:nvPicPr>
        <p:blipFill>
          <a:blip r:embed="rId6"/>
          <a:stretch>
            <a:fillRect/>
          </a:stretch>
        </p:blipFill>
        <p:spPr>
          <a:xfrm>
            <a:off x="9154636" y="4851672"/>
            <a:ext cx="340089" cy="1625328"/>
          </a:xfrm>
          <a:prstGeom prst="rect">
            <a:avLst/>
          </a:prstGeom>
        </p:spPr>
      </p:pic>
      <p:sp>
        <p:nvSpPr>
          <p:cNvPr id="17" name="TextBox 16">
            <a:extLst>
              <a:ext uri="{FF2B5EF4-FFF2-40B4-BE49-F238E27FC236}">
                <a16:creationId xmlns:a16="http://schemas.microsoft.com/office/drawing/2014/main" id="{61B16242-5C4B-3007-AC9D-DC993B8E5AC3}"/>
              </a:ext>
            </a:extLst>
          </p:cNvPr>
          <p:cNvSpPr txBox="1"/>
          <p:nvPr/>
        </p:nvSpPr>
        <p:spPr>
          <a:xfrm>
            <a:off x="9601200" y="4851672"/>
            <a:ext cx="2501900" cy="1754326"/>
          </a:xfrm>
          <a:prstGeom prst="rect">
            <a:avLst/>
          </a:prstGeom>
          <a:noFill/>
        </p:spPr>
        <p:txBody>
          <a:bodyPr wrap="square" rtlCol="0">
            <a:spAutoFit/>
          </a:bodyPr>
          <a:lstStyle/>
          <a:p>
            <a:r>
              <a:rPr lang="en-GB" dirty="0"/>
              <a:t>When creating multiple histograms for similar distributions; use fixed x and y bounds!</a:t>
            </a:r>
          </a:p>
          <a:p>
            <a:r>
              <a:rPr lang="en-GB" dirty="0"/>
              <a:t>You may have to clip outliers (see later).</a:t>
            </a:r>
          </a:p>
        </p:txBody>
      </p:sp>
    </p:spTree>
    <p:extLst>
      <p:ext uri="{BB962C8B-B14F-4D97-AF65-F5344CB8AC3E}">
        <p14:creationId xmlns:p14="http://schemas.microsoft.com/office/powerpoint/2010/main" val="360022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4231-A33F-F72F-CE59-7F10C2A0239D}"/>
              </a:ext>
            </a:extLst>
          </p:cNvPr>
          <p:cNvSpPr>
            <a:spLocks noGrp="1"/>
          </p:cNvSpPr>
          <p:nvPr>
            <p:ph type="title"/>
          </p:nvPr>
        </p:nvSpPr>
        <p:spPr/>
        <p:txBody>
          <a:bodyPr/>
          <a:lstStyle/>
          <a:p>
            <a:r>
              <a:rPr lang="en-GB" dirty="0"/>
              <a:t>Point distribution</a:t>
            </a:r>
          </a:p>
        </p:txBody>
      </p:sp>
      <p:pic>
        <p:nvPicPr>
          <p:cNvPr id="5" name="Content Placeholder 4">
            <a:extLst>
              <a:ext uri="{FF2B5EF4-FFF2-40B4-BE49-F238E27FC236}">
                <a16:creationId xmlns:a16="http://schemas.microsoft.com/office/drawing/2014/main" id="{23D761F7-C7B6-7345-16E1-9641942F92E1}"/>
              </a:ext>
            </a:extLst>
          </p:cNvPr>
          <p:cNvPicPr>
            <a:picLocks noGrp="1" noChangeAspect="1"/>
          </p:cNvPicPr>
          <p:nvPr>
            <p:ph idx="1"/>
          </p:nvPr>
        </p:nvPicPr>
        <p:blipFill>
          <a:blip r:embed="rId2"/>
          <a:stretch>
            <a:fillRect/>
          </a:stretch>
        </p:blipFill>
        <p:spPr>
          <a:xfrm>
            <a:off x="703438" y="1571838"/>
            <a:ext cx="10570811" cy="4081037"/>
          </a:xfrm>
        </p:spPr>
      </p:pic>
    </p:spTree>
    <p:extLst>
      <p:ext uri="{BB962C8B-B14F-4D97-AF65-F5344CB8AC3E}">
        <p14:creationId xmlns:p14="http://schemas.microsoft.com/office/powerpoint/2010/main" val="3816481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DFDE-2FEE-5579-AF9D-8481B0660FEF}"/>
              </a:ext>
            </a:extLst>
          </p:cNvPr>
          <p:cNvSpPr>
            <a:spLocks noGrp="1"/>
          </p:cNvSpPr>
          <p:nvPr>
            <p:ph type="title"/>
          </p:nvPr>
        </p:nvSpPr>
        <p:spPr/>
        <p:txBody>
          <a:bodyPr/>
          <a:lstStyle/>
          <a:p>
            <a:r>
              <a:rPr lang="en-GB" dirty="0"/>
              <a:t>Skewed distributions</a:t>
            </a:r>
          </a:p>
        </p:txBody>
      </p:sp>
      <p:pic>
        <p:nvPicPr>
          <p:cNvPr id="1026" name="Picture 2" descr="Skewed usage of skewed distribution | Cambridge Mathematics">
            <a:extLst>
              <a:ext uri="{FF2B5EF4-FFF2-40B4-BE49-F238E27FC236}">
                <a16:creationId xmlns:a16="http://schemas.microsoft.com/office/drawing/2014/main" id="{337F49AA-FDDD-FC62-D3CB-FE01884279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6262" y="1608058"/>
            <a:ext cx="9019475" cy="478647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5344F2F-6EB1-9056-9FEC-FC8AAA50CE49}"/>
              </a:ext>
            </a:extLst>
          </p:cNvPr>
          <p:cNvCxnSpPr>
            <a:stCxn id="1026" idx="0"/>
          </p:cNvCxnSpPr>
          <p:nvPr/>
        </p:nvCxnSpPr>
        <p:spPr>
          <a:xfrm>
            <a:off x="6096000" y="1608058"/>
            <a:ext cx="0" cy="496691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59DBAD-CCD0-8A97-B8D0-C5125FC07FDA}"/>
              </a:ext>
            </a:extLst>
          </p:cNvPr>
          <p:cNvSpPr txBox="1"/>
          <p:nvPr/>
        </p:nvSpPr>
        <p:spPr>
          <a:xfrm>
            <a:off x="7641771" y="381000"/>
            <a:ext cx="4169229" cy="646331"/>
          </a:xfrm>
          <a:prstGeom prst="rect">
            <a:avLst/>
          </a:prstGeom>
          <a:noFill/>
        </p:spPr>
        <p:txBody>
          <a:bodyPr wrap="square" rtlCol="0">
            <a:spAutoFit/>
          </a:bodyPr>
          <a:lstStyle/>
          <a:p>
            <a:r>
              <a:rPr lang="en-GB" b="1" dirty="0"/>
              <a:t>Remark:</a:t>
            </a:r>
            <a:r>
              <a:rPr lang="en-GB" dirty="0"/>
              <a:t> Heavy tails require more data to be identified properly!</a:t>
            </a:r>
          </a:p>
        </p:txBody>
      </p:sp>
    </p:spTree>
    <p:extLst>
      <p:ext uri="{BB962C8B-B14F-4D97-AF65-F5344CB8AC3E}">
        <p14:creationId xmlns:p14="http://schemas.microsoft.com/office/powerpoint/2010/main" val="592591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lstStyle/>
          <a:p>
            <a:r>
              <a:rPr lang="en-GB" dirty="0"/>
              <a:t>Always start at 0!</a:t>
            </a:r>
          </a:p>
        </p:txBody>
      </p:sp>
      <p:pic>
        <p:nvPicPr>
          <p:cNvPr id="5" name="Content Placeholder 4">
            <a:extLst>
              <a:ext uri="{FF2B5EF4-FFF2-40B4-BE49-F238E27FC236}">
                <a16:creationId xmlns:a16="http://schemas.microsoft.com/office/drawing/2014/main" id="{43B22768-2DEF-E59A-3540-E068B54074D8}"/>
              </a:ext>
            </a:extLst>
          </p:cNvPr>
          <p:cNvPicPr>
            <a:picLocks noGrp="1" noChangeAspect="1"/>
          </p:cNvPicPr>
          <p:nvPr>
            <p:ph idx="1"/>
          </p:nvPr>
        </p:nvPicPr>
        <p:blipFill>
          <a:blip r:embed="rId2"/>
          <a:stretch>
            <a:fillRect/>
          </a:stretch>
        </p:blipFill>
        <p:spPr>
          <a:xfrm>
            <a:off x="2140238" y="1825625"/>
            <a:ext cx="7911524" cy="4351338"/>
          </a:xfrm>
        </p:spPr>
      </p:pic>
    </p:spTree>
    <p:extLst>
      <p:ext uri="{BB962C8B-B14F-4D97-AF65-F5344CB8AC3E}">
        <p14:creationId xmlns:p14="http://schemas.microsoft.com/office/powerpoint/2010/main" val="40635194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normAutofit/>
          </a:bodyPr>
          <a:lstStyle/>
          <a:p>
            <a:r>
              <a:rPr lang="en-GB" sz="3600" dirty="0"/>
              <a:t>Avoid variable bin sizes, but if you do: scale your size</a:t>
            </a:r>
          </a:p>
        </p:txBody>
      </p:sp>
      <p:pic>
        <p:nvPicPr>
          <p:cNvPr id="4098" name="Picture 2" descr="Histogram examples with equal and unequal bin sizes including an improperly scaled axis example">
            <a:extLst>
              <a:ext uri="{FF2B5EF4-FFF2-40B4-BE49-F238E27FC236}">
                <a16:creationId xmlns:a16="http://schemas.microsoft.com/office/drawing/2014/main" id="{B53B0219-4D39-5DD2-4F26-07E01CD682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828" y="1669629"/>
            <a:ext cx="10405745" cy="35187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B5FFB8-3598-4CA0-4FFB-BAB4B02DEEE9}"/>
              </a:ext>
            </a:extLst>
          </p:cNvPr>
          <p:cNvSpPr txBox="1"/>
          <p:nvPr/>
        </p:nvSpPr>
        <p:spPr>
          <a:xfrm>
            <a:off x="5232400" y="5302070"/>
            <a:ext cx="5943600" cy="1200329"/>
          </a:xfrm>
          <a:prstGeom prst="rect">
            <a:avLst/>
          </a:prstGeom>
          <a:noFill/>
        </p:spPr>
        <p:txBody>
          <a:bodyPr wrap="square" rtlCol="0">
            <a:spAutoFit/>
          </a:bodyPr>
          <a:lstStyle/>
          <a:p>
            <a:r>
              <a:rPr lang="en-GB" dirty="0"/>
              <a:t>Surface area of bins should remain constant compared to the frequency of that bin.</a:t>
            </a:r>
            <a:br>
              <a:rPr lang="en-GB" dirty="0"/>
            </a:br>
            <a:r>
              <a:rPr lang="en-GB" dirty="0"/>
              <a:t>E.g. a bin with width 2 and 4 observations has the same height as a bin with width 1 and 2 samples.</a:t>
            </a:r>
          </a:p>
        </p:txBody>
      </p:sp>
      <p:sp>
        <p:nvSpPr>
          <p:cNvPr id="7" name="Rectangle 6">
            <a:extLst>
              <a:ext uri="{FF2B5EF4-FFF2-40B4-BE49-F238E27FC236}">
                <a16:creationId xmlns:a16="http://schemas.microsoft.com/office/drawing/2014/main" id="{784F34D7-92F2-901E-39ED-F59E36B40DB7}"/>
              </a:ext>
            </a:extLst>
          </p:cNvPr>
          <p:cNvSpPr/>
          <p:nvPr/>
        </p:nvSpPr>
        <p:spPr>
          <a:xfrm>
            <a:off x="7535928" y="1471764"/>
            <a:ext cx="3735672" cy="37734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05D4C71F-25BF-F23F-FFDF-6F5BA482CE91}"/>
              </a:ext>
            </a:extLst>
          </p:cNvPr>
          <p:cNvSpPr/>
          <p:nvPr/>
        </p:nvSpPr>
        <p:spPr>
          <a:xfrm>
            <a:off x="651828" y="2832100"/>
            <a:ext cx="300672" cy="10668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34C9934-1650-B752-A7D8-A986EE155585}"/>
              </a:ext>
            </a:extLst>
          </p:cNvPr>
          <p:cNvSpPr/>
          <p:nvPr/>
        </p:nvSpPr>
        <p:spPr>
          <a:xfrm>
            <a:off x="4182428" y="2832100"/>
            <a:ext cx="300672" cy="10668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DD152AF-D6BF-4920-9A6A-38F9696E6E1E}"/>
              </a:ext>
            </a:extLst>
          </p:cNvPr>
          <p:cNvSpPr/>
          <p:nvPr/>
        </p:nvSpPr>
        <p:spPr>
          <a:xfrm>
            <a:off x="7620000" y="2832100"/>
            <a:ext cx="300672" cy="10668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42024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D5C9-03F0-5CF0-E328-AE656F90202D}"/>
              </a:ext>
            </a:extLst>
          </p:cNvPr>
          <p:cNvSpPr>
            <a:spLocks noGrp="1"/>
          </p:cNvSpPr>
          <p:nvPr>
            <p:ph type="title"/>
          </p:nvPr>
        </p:nvSpPr>
        <p:spPr/>
        <p:txBody>
          <a:bodyPr>
            <a:normAutofit/>
          </a:bodyPr>
          <a:lstStyle/>
          <a:p>
            <a:r>
              <a:rPr lang="en-GB" sz="3600" dirty="0"/>
              <a:t>Showing missing data</a:t>
            </a:r>
          </a:p>
        </p:txBody>
      </p:sp>
      <p:pic>
        <p:nvPicPr>
          <p:cNvPr id="5122" name="Picture 2" descr="Histogram of race completion time including a bar for participants who did not finish (DNF).">
            <a:extLst>
              <a:ext uri="{FF2B5EF4-FFF2-40B4-BE49-F238E27FC236}">
                <a16:creationId xmlns:a16="http://schemas.microsoft.com/office/drawing/2014/main" id="{1CB834D6-15EE-726F-C587-8DA8634540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25295" y="1755862"/>
            <a:ext cx="6541410" cy="449086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DA93104A-5E9C-7398-7708-89EDADA94590}"/>
              </a:ext>
            </a:extLst>
          </p:cNvPr>
          <p:cNvSpPr/>
          <p:nvPr/>
        </p:nvSpPr>
        <p:spPr>
          <a:xfrm>
            <a:off x="8501743" y="4920343"/>
            <a:ext cx="1110343" cy="1110343"/>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7382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F838D5-AB83-5A9B-0A41-ABBCDF400BCA}"/>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
        <p:nvSpPr>
          <p:cNvPr id="4" name="Title 3">
            <a:extLst>
              <a:ext uri="{FF2B5EF4-FFF2-40B4-BE49-F238E27FC236}">
                <a16:creationId xmlns:a16="http://schemas.microsoft.com/office/drawing/2014/main" id="{3360CBF0-DEEB-FFCC-2F1D-DAEEAA409131}"/>
              </a:ext>
            </a:extLst>
          </p:cNvPr>
          <p:cNvSpPr>
            <a:spLocks noGrp="1"/>
          </p:cNvSpPr>
          <p:nvPr>
            <p:ph type="ctrTitle"/>
          </p:nvPr>
        </p:nvSpPr>
        <p:spPr/>
        <p:txBody>
          <a:bodyPr/>
          <a:lstStyle/>
          <a:p>
            <a:r>
              <a:rPr lang="en-GB" dirty="0"/>
              <a:t>Focus of this deck</a:t>
            </a:r>
          </a:p>
        </p:txBody>
      </p:sp>
      <p:sp>
        <p:nvSpPr>
          <p:cNvPr id="5" name="Content Placeholder 4">
            <a:extLst>
              <a:ext uri="{FF2B5EF4-FFF2-40B4-BE49-F238E27FC236}">
                <a16:creationId xmlns:a16="http://schemas.microsoft.com/office/drawing/2014/main" id="{C0ACBFAA-A2FA-147E-FFBB-8FEF3CE60868}"/>
              </a:ext>
            </a:extLst>
          </p:cNvPr>
          <p:cNvSpPr>
            <a:spLocks noGrp="1"/>
          </p:cNvSpPr>
          <p:nvPr>
            <p:ph sz="quarter" idx="13"/>
          </p:nvPr>
        </p:nvSpPr>
        <p:spPr/>
        <p:txBody>
          <a:bodyPr/>
          <a:lstStyle/>
          <a:p>
            <a:r>
              <a:rPr lang="en-GB" dirty="0"/>
              <a:t>Which visualizations exist.</a:t>
            </a:r>
          </a:p>
          <a:p>
            <a:r>
              <a:rPr lang="en-GB" dirty="0"/>
              <a:t>How to use visualizations to (partly) solve specific questions.</a:t>
            </a:r>
          </a:p>
          <a:p>
            <a:pPr lvl="1"/>
            <a:endParaRPr lang="en-GB" dirty="0"/>
          </a:p>
        </p:txBody>
      </p:sp>
      <p:sp>
        <p:nvSpPr>
          <p:cNvPr id="2" name="TextBox 1">
            <a:extLst>
              <a:ext uri="{FF2B5EF4-FFF2-40B4-BE49-F238E27FC236}">
                <a16:creationId xmlns:a16="http://schemas.microsoft.com/office/drawing/2014/main" id="{4CA7832E-93AC-1AFD-B73F-FE03ED8F7BF1}"/>
              </a:ext>
            </a:extLst>
          </p:cNvPr>
          <p:cNvSpPr txBox="1"/>
          <p:nvPr/>
        </p:nvSpPr>
        <p:spPr>
          <a:xfrm>
            <a:off x="4354287" y="4203522"/>
            <a:ext cx="4789714" cy="1477328"/>
          </a:xfrm>
          <a:prstGeom prst="rect">
            <a:avLst/>
          </a:prstGeom>
          <a:noFill/>
        </p:spPr>
        <p:txBody>
          <a:bodyPr wrap="square" rtlCol="0">
            <a:spAutoFit/>
          </a:bodyPr>
          <a:lstStyle/>
          <a:p>
            <a:r>
              <a:rPr lang="en-GB" b="1" dirty="0"/>
              <a:t>Goal: </a:t>
            </a:r>
          </a:p>
          <a:p>
            <a:pPr marL="285750" indent="-285750">
              <a:buFont typeface="Arial" panose="020B0604020202020204" pitchFamily="34" charset="0"/>
              <a:buChar char="•"/>
            </a:pPr>
            <a:r>
              <a:rPr lang="en-GB" dirty="0"/>
              <a:t>Give a broad overview of ways to look at your data &amp;</a:t>
            </a:r>
          </a:p>
          <a:p>
            <a:pPr marL="285750" indent="-285750">
              <a:buFont typeface="Arial" panose="020B0604020202020204" pitchFamily="34" charset="0"/>
              <a:buChar char="•"/>
            </a:pPr>
            <a:r>
              <a:rPr lang="en-GB" dirty="0"/>
              <a:t>Whet your appetite to investigate what’s possible for the types of visualizations you use.</a:t>
            </a:r>
          </a:p>
        </p:txBody>
      </p:sp>
    </p:spTree>
    <p:extLst>
      <p:ext uri="{BB962C8B-B14F-4D97-AF65-F5344CB8AC3E}">
        <p14:creationId xmlns:p14="http://schemas.microsoft.com/office/powerpoint/2010/main" val="791796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3F66C1-484C-7771-E3B6-67F5AD67D05C}"/>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F56A0862-D48A-1641-81EF-BB5B948B4B28}"/>
              </a:ext>
            </a:extLst>
          </p:cNvPr>
          <p:cNvSpPr>
            <a:spLocks noGrp="1"/>
          </p:cNvSpPr>
          <p:nvPr>
            <p:ph type="sldNum" sz="quarter" idx="12"/>
          </p:nvPr>
        </p:nvSpPr>
        <p:spPr/>
        <p:txBody>
          <a:bodyPr/>
          <a:lstStyle/>
          <a:p>
            <a:fld id="{294A09A9-5501-47C1-A89A-A340965A2BE2}" type="slidenum">
              <a:rPr lang="en-US" smtClean="0"/>
              <a:pPr/>
              <a:t>30</a:t>
            </a:fld>
            <a:endParaRPr lang="en-US" dirty="0"/>
          </a:p>
        </p:txBody>
      </p:sp>
      <p:sp>
        <p:nvSpPr>
          <p:cNvPr id="4" name="Title 3">
            <a:extLst>
              <a:ext uri="{FF2B5EF4-FFF2-40B4-BE49-F238E27FC236}">
                <a16:creationId xmlns:a16="http://schemas.microsoft.com/office/drawing/2014/main" id="{729967A1-310D-F9F4-8AEA-35399714F523}"/>
              </a:ext>
            </a:extLst>
          </p:cNvPr>
          <p:cNvSpPr>
            <a:spLocks noGrp="1"/>
          </p:cNvSpPr>
          <p:nvPr>
            <p:ph type="ctrTitle"/>
          </p:nvPr>
        </p:nvSpPr>
        <p:spPr/>
        <p:txBody>
          <a:bodyPr/>
          <a:lstStyle/>
          <a:p>
            <a:r>
              <a:rPr lang="en-GB" dirty="0" err="1"/>
              <a:t>OVerview</a:t>
            </a:r>
            <a:endParaRPr lang="en-GB" dirty="0"/>
          </a:p>
        </p:txBody>
      </p:sp>
      <p:sp>
        <p:nvSpPr>
          <p:cNvPr id="5" name="Content Placeholder 4">
            <a:extLst>
              <a:ext uri="{FF2B5EF4-FFF2-40B4-BE49-F238E27FC236}">
                <a16:creationId xmlns:a16="http://schemas.microsoft.com/office/drawing/2014/main" id="{A5850E60-0751-B6C2-CE5E-B368A222AB99}"/>
              </a:ext>
            </a:extLst>
          </p:cNvPr>
          <p:cNvSpPr>
            <a:spLocks noGrp="1"/>
          </p:cNvSpPr>
          <p:nvPr>
            <p:ph sz="quarter" idx="13"/>
          </p:nvPr>
        </p:nvSpPr>
        <p:spPr>
          <a:xfrm>
            <a:off x="693738" y="2705424"/>
            <a:ext cx="10745787" cy="3650925"/>
          </a:xfrm>
        </p:spPr>
        <p:txBody>
          <a:bodyPr>
            <a:normAutofit/>
          </a:bodyPr>
          <a:lstStyle/>
          <a:p>
            <a:r>
              <a:rPr lang="en-GB" dirty="0"/>
              <a:t>Continuous vs discrete data.</a:t>
            </a:r>
          </a:p>
          <a:p>
            <a:r>
              <a:rPr lang="en-GB" dirty="0"/>
              <a:t>Bar chart.</a:t>
            </a:r>
          </a:p>
          <a:p>
            <a:r>
              <a:rPr lang="en-GB" dirty="0"/>
              <a:t>Histogram.</a:t>
            </a:r>
          </a:p>
          <a:p>
            <a:r>
              <a:rPr lang="en-GB" b="1" dirty="0"/>
              <a:t>Line chart.</a:t>
            </a:r>
          </a:p>
          <a:p>
            <a:r>
              <a:rPr lang="en-GB" dirty="0"/>
              <a:t>Area chart.</a:t>
            </a:r>
          </a:p>
          <a:p>
            <a:r>
              <a:rPr lang="en-GB" dirty="0"/>
              <a:t>Box plot.</a:t>
            </a:r>
          </a:p>
        </p:txBody>
      </p:sp>
    </p:spTree>
    <p:extLst>
      <p:ext uri="{BB962C8B-B14F-4D97-AF65-F5344CB8AC3E}">
        <p14:creationId xmlns:p14="http://schemas.microsoft.com/office/powerpoint/2010/main" val="392614086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A8912D-5696-7707-02A7-8854B1F48945}"/>
              </a:ext>
            </a:extLst>
          </p:cNvPr>
          <p:cNvSpPr/>
          <p:nvPr/>
        </p:nvSpPr>
        <p:spPr>
          <a:xfrm>
            <a:off x="9523639" y="4691743"/>
            <a:ext cx="2964226" cy="2964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en-GB" sz="1600" dirty="0" err="1"/>
          </a:p>
        </p:txBody>
      </p:sp>
      <p:sp>
        <p:nvSpPr>
          <p:cNvPr id="2" name="Titel 1">
            <a:extLst>
              <a:ext uri="{FF2B5EF4-FFF2-40B4-BE49-F238E27FC236}">
                <a16:creationId xmlns:a16="http://schemas.microsoft.com/office/drawing/2014/main" id="{C9CC1278-B4CD-90DF-40BD-E04E4AC5940F}"/>
              </a:ext>
            </a:extLst>
          </p:cNvPr>
          <p:cNvSpPr>
            <a:spLocks noGrp="1"/>
          </p:cNvSpPr>
          <p:nvPr>
            <p:ph type="title"/>
          </p:nvPr>
        </p:nvSpPr>
        <p:spPr/>
        <p:txBody>
          <a:bodyPr/>
          <a:lstStyle/>
          <a:p>
            <a:r>
              <a:rPr lang="en-GB" dirty="0"/>
              <a:t>Covid made </a:t>
            </a:r>
            <a:r>
              <a:rPr lang="en-GB"/>
              <a:t>forecasting hard</a:t>
            </a:r>
            <a:endParaRPr lang="en-GB" dirty="0"/>
          </a:p>
        </p:txBody>
      </p:sp>
      <p:sp>
        <p:nvSpPr>
          <p:cNvPr id="4" name="Tijdelijke aanduiding voor dianummer 3">
            <a:extLst>
              <a:ext uri="{FF2B5EF4-FFF2-40B4-BE49-F238E27FC236}">
                <a16:creationId xmlns:a16="http://schemas.microsoft.com/office/drawing/2014/main" id="{779D34E0-76A7-AB8A-8FEC-818AD1F9CC6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7B5DC5B-6873-43DB-ADC7-B15ACCE0DFDB}" type="slidenum">
              <a:rPr kumimoji="0" lang="en-GB"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GB" sz="9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6" name="Groep 5">
            <a:extLst>
              <a:ext uri="{FF2B5EF4-FFF2-40B4-BE49-F238E27FC236}">
                <a16:creationId xmlns:a16="http://schemas.microsoft.com/office/drawing/2014/main" id="{E4E80C91-59E4-589F-0331-0D9755C78218}"/>
              </a:ext>
            </a:extLst>
          </p:cNvPr>
          <p:cNvGrpSpPr/>
          <p:nvPr/>
        </p:nvGrpSpPr>
        <p:grpSpPr>
          <a:xfrm>
            <a:off x="539999" y="1373925"/>
            <a:ext cx="9244127" cy="4462577"/>
            <a:chOff x="683999" y="1392975"/>
            <a:chExt cx="9244127" cy="4462577"/>
          </a:xfrm>
        </p:grpSpPr>
        <p:pic>
          <p:nvPicPr>
            <p:cNvPr id="4098" name="Picture 1">
              <a:extLst>
                <a:ext uri="{FF2B5EF4-FFF2-40B4-BE49-F238E27FC236}">
                  <a16:creationId xmlns:a16="http://schemas.microsoft.com/office/drawing/2014/main" id="{F1D95B5A-F2D6-38AA-EA51-BE3B5F342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972" y="1392975"/>
              <a:ext cx="8925154" cy="446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hoek 4">
              <a:extLst>
                <a:ext uri="{FF2B5EF4-FFF2-40B4-BE49-F238E27FC236}">
                  <a16:creationId xmlns:a16="http://schemas.microsoft.com/office/drawing/2014/main" id="{DFADFB79-432E-0FBD-A57F-4052226397B3}"/>
                </a:ext>
              </a:extLst>
            </p:cNvPr>
            <p:cNvSpPr/>
            <p:nvPr/>
          </p:nvSpPr>
          <p:spPr>
            <a:xfrm>
              <a:off x="683999" y="1800225"/>
              <a:ext cx="820951" cy="3114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prstClr val="white"/>
                </a:solidFill>
                <a:effectLst/>
                <a:uLnTx/>
                <a:uFillTx/>
                <a:latin typeface="Calibri"/>
                <a:ea typeface="+mn-ea"/>
                <a:cs typeface="+mn-cs"/>
              </a:endParaRPr>
            </a:p>
          </p:txBody>
        </p:sp>
      </p:grpSp>
      <p:grpSp>
        <p:nvGrpSpPr>
          <p:cNvPr id="12" name="Groep 11">
            <a:extLst>
              <a:ext uri="{FF2B5EF4-FFF2-40B4-BE49-F238E27FC236}">
                <a16:creationId xmlns:a16="http://schemas.microsoft.com/office/drawing/2014/main" id="{D6936D10-7E23-6A8F-05A7-9D7893427A25}"/>
              </a:ext>
            </a:extLst>
          </p:cNvPr>
          <p:cNvGrpSpPr/>
          <p:nvPr/>
        </p:nvGrpSpPr>
        <p:grpSpPr>
          <a:xfrm>
            <a:off x="0" y="1552575"/>
            <a:ext cx="9324975" cy="2036025"/>
            <a:chOff x="0" y="1552575"/>
            <a:chExt cx="9324975" cy="2036025"/>
          </a:xfrm>
        </p:grpSpPr>
        <p:cxnSp>
          <p:nvCxnSpPr>
            <p:cNvPr id="8" name="Rechte verbindingslijn met pijl 7">
              <a:extLst>
                <a:ext uri="{FF2B5EF4-FFF2-40B4-BE49-F238E27FC236}">
                  <a16:creationId xmlns:a16="http://schemas.microsoft.com/office/drawing/2014/main" id="{B04FC22E-6400-236B-C5A0-04182206EFA1}"/>
                </a:ext>
              </a:extLst>
            </p:cNvPr>
            <p:cNvCxnSpPr>
              <a:cxnSpLocks/>
            </p:cNvCxnSpPr>
            <p:nvPr/>
          </p:nvCxnSpPr>
          <p:spPr>
            <a:xfrm flipV="1">
              <a:off x="1360950" y="1552575"/>
              <a:ext cx="7964025" cy="1628775"/>
            </a:xfrm>
            <a:prstGeom prst="straightConnector1">
              <a:avLst/>
            </a:prstGeom>
            <a:ln w="76200" cap="rnd">
              <a:solidFill>
                <a:srgbClr val="C00000"/>
              </a:solidFill>
              <a:round/>
              <a:tailEnd type="triangle"/>
            </a:ln>
          </p:spPr>
          <p:style>
            <a:lnRef idx="1">
              <a:schemeClr val="accent1"/>
            </a:lnRef>
            <a:fillRef idx="0">
              <a:schemeClr val="accent1"/>
            </a:fillRef>
            <a:effectRef idx="0">
              <a:schemeClr val="accent1"/>
            </a:effectRef>
            <a:fontRef idx="minor">
              <a:schemeClr val="tx1"/>
            </a:fontRef>
          </p:style>
        </p:cxnSp>
        <p:sp>
          <p:nvSpPr>
            <p:cNvPr id="11" name="Rechthoek: afgeronde hoeken 10">
              <a:extLst>
                <a:ext uri="{FF2B5EF4-FFF2-40B4-BE49-F238E27FC236}">
                  <a16:creationId xmlns:a16="http://schemas.microsoft.com/office/drawing/2014/main" id="{42CF4FA8-88AF-A8A3-49F5-76AE3B451751}"/>
                </a:ext>
              </a:extLst>
            </p:cNvPr>
            <p:cNvSpPr/>
            <p:nvPr/>
          </p:nvSpPr>
          <p:spPr>
            <a:xfrm>
              <a:off x="0" y="3009900"/>
              <a:ext cx="1360950" cy="5787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Calibri"/>
                  <a:ea typeface="+mn-ea"/>
                  <a:cs typeface="+mn-cs"/>
                </a:rPr>
                <a:t>Trendline</a:t>
              </a:r>
            </a:p>
          </p:txBody>
        </p:sp>
      </p:grpSp>
      <p:sp>
        <p:nvSpPr>
          <p:cNvPr id="13" name="Rechteraccolade 12">
            <a:extLst>
              <a:ext uri="{FF2B5EF4-FFF2-40B4-BE49-F238E27FC236}">
                <a16:creationId xmlns:a16="http://schemas.microsoft.com/office/drawing/2014/main" id="{46D06E15-258B-FB30-657D-9F3281DA3139}"/>
              </a:ext>
            </a:extLst>
          </p:cNvPr>
          <p:cNvSpPr/>
          <p:nvPr/>
        </p:nvSpPr>
        <p:spPr>
          <a:xfrm rot="5400000">
            <a:off x="3424251" y="3405201"/>
            <a:ext cx="913248" cy="5039850"/>
          </a:xfrm>
          <a:prstGeom prst="rightBrace">
            <a:avLst>
              <a:gd name="adj1" fmla="val 17858"/>
              <a:gd name="adj2" fmla="val 51512"/>
            </a:avLst>
          </a:prstGeom>
          <a:ln w="57150" cap="rnd">
            <a:solidFill>
              <a:srgbClr val="00B050"/>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Rechthoek: afgeronde hoeken 13">
            <a:extLst>
              <a:ext uri="{FF2B5EF4-FFF2-40B4-BE49-F238E27FC236}">
                <a16:creationId xmlns:a16="http://schemas.microsoft.com/office/drawing/2014/main" id="{7AE4AA6D-15DF-9650-C3AF-84666C66B213}"/>
              </a:ext>
            </a:extLst>
          </p:cNvPr>
          <p:cNvSpPr/>
          <p:nvPr/>
        </p:nvSpPr>
        <p:spPr>
          <a:xfrm>
            <a:off x="2407874" y="6362700"/>
            <a:ext cx="2964226" cy="4953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Calibri"/>
                <a:ea typeface="+mn-ea"/>
                <a:cs typeface="+mn-cs"/>
              </a:rPr>
              <a:t>Nice seasonality</a:t>
            </a:r>
          </a:p>
        </p:txBody>
      </p:sp>
      <p:sp>
        <p:nvSpPr>
          <p:cNvPr id="15" name="Ovaal 14">
            <a:extLst>
              <a:ext uri="{FF2B5EF4-FFF2-40B4-BE49-F238E27FC236}">
                <a16:creationId xmlns:a16="http://schemas.microsoft.com/office/drawing/2014/main" id="{5BAEE141-B0D1-46A0-21B1-34C449186F0F}"/>
              </a:ext>
            </a:extLst>
          </p:cNvPr>
          <p:cNvSpPr/>
          <p:nvPr/>
        </p:nvSpPr>
        <p:spPr>
          <a:xfrm>
            <a:off x="6210300" y="1194100"/>
            <a:ext cx="3573826" cy="162877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err="1">
              <a:ln>
                <a:noFill/>
              </a:ln>
              <a:solidFill>
                <a:prstClr val="white"/>
              </a:solidFill>
              <a:effectLst/>
              <a:uLnTx/>
              <a:uFillTx/>
              <a:latin typeface="Calibri"/>
              <a:ea typeface="+mn-ea"/>
              <a:cs typeface="+mn-cs"/>
            </a:endParaRPr>
          </a:p>
        </p:txBody>
      </p:sp>
      <p:sp>
        <p:nvSpPr>
          <p:cNvPr id="16" name="Rechthoek: afgeronde hoeken 15">
            <a:extLst>
              <a:ext uri="{FF2B5EF4-FFF2-40B4-BE49-F238E27FC236}">
                <a16:creationId xmlns:a16="http://schemas.microsoft.com/office/drawing/2014/main" id="{49EAACAA-2339-33AC-D429-48B9779DBD41}"/>
              </a:ext>
            </a:extLst>
          </p:cNvPr>
          <p:cNvSpPr/>
          <p:nvPr/>
        </p:nvSpPr>
        <p:spPr>
          <a:xfrm>
            <a:off x="8572500" y="257175"/>
            <a:ext cx="2971800" cy="1019175"/>
          </a:xfrm>
          <a:prstGeom prst="roundRect">
            <a:avLst/>
          </a:prstGeom>
          <a:solidFill>
            <a:srgbClr val="EE7D1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Calibri"/>
                <a:ea typeface="+mn-ea"/>
                <a:cs typeface="+mn-cs"/>
              </a:rPr>
              <a:t>Predicting post covid:</a:t>
            </a:r>
            <a:br>
              <a:rPr kumimoji="0" lang="en-GB" sz="1600" b="1" i="0" u="none" strike="noStrike" kern="1200" cap="none" spc="0" normalizeH="0" baseline="0" noProof="0" dirty="0">
                <a:ln>
                  <a:noFill/>
                </a:ln>
                <a:solidFill>
                  <a:prstClr val="white"/>
                </a:solidFill>
                <a:effectLst/>
                <a:uLnTx/>
                <a:uFillTx/>
                <a:latin typeface="Calibri"/>
                <a:ea typeface="+mn-ea"/>
                <a:cs typeface="+mn-cs"/>
              </a:rPr>
            </a:br>
            <a:r>
              <a:rPr kumimoji="0" lang="en-GB" sz="1600" b="1" i="0" u="none" strike="noStrike" kern="1200" cap="none" spc="0" normalizeH="0" baseline="0" noProof="0" dirty="0">
                <a:ln>
                  <a:noFill/>
                </a:ln>
                <a:solidFill>
                  <a:prstClr val="white"/>
                </a:solidFill>
                <a:effectLst/>
                <a:uLnTx/>
                <a:uFillTx/>
                <a:latin typeface="Calibri"/>
                <a:ea typeface="+mn-ea"/>
                <a:cs typeface="+mn-cs"/>
              </a:rPr>
              <a:t>Carry over trend line 2 years?</a:t>
            </a:r>
          </a:p>
        </p:txBody>
      </p:sp>
      <p:cxnSp>
        <p:nvCxnSpPr>
          <p:cNvPr id="18" name="Rechte verbindingslijn met pijl 17">
            <a:extLst>
              <a:ext uri="{FF2B5EF4-FFF2-40B4-BE49-F238E27FC236}">
                <a16:creationId xmlns:a16="http://schemas.microsoft.com/office/drawing/2014/main" id="{7661EA1D-F71F-C115-8E0B-FA2B49A4D6B3}"/>
              </a:ext>
            </a:extLst>
          </p:cNvPr>
          <p:cNvCxnSpPr>
            <a:stCxn id="14" idx="3"/>
          </p:cNvCxnSpPr>
          <p:nvPr/>
        </p:nvCxnSpPr>
        <p:spPr>
          <a:xfrm flipV="1">
            <a:off x="5372100" y="6591300"/>
            <a:ext cx="3476625" cy="19050"/>
          </a:xfrm>
          <a:prstGeom prst="straightConnector1">
            <a:avLst/>
          </a:prstGeom>
          <a:ln w="57150" cap="rnd">
            <a:solidFill>
              <a:srgbClr val="00B050"/>
            </a:solidFill>
            <a:round/>
            <a:tailEnd type="triangle"/>
          </a:ln>
        </p:spPr>
        <p:style>
          <a:lnRef idx="1">
            <a:schemeClr val="accent1"/>
          </a:lnRef>
          <a:fillRef idx="0">
            <a:schemeClr val="accent1"/>
          </a:fillRef>
          <a:effectRef idx="0">
            <a:schemeClr val="accent1"/>
          </a:effectRef>
          <a:fontRef idx="minor">
            <a:schemeClr val="tx1"/>
          </a:fontRef>
        </p:style>
      </p:cxnSp>
      <p:sp>
        <p:nvSpPr>
          <p:cNvPr id="19" name="Rechthoek: afgeronde hoeken 18">
            <a:extLst>
              <a:ext uri="{FF2B5EF4-FFF2-40B4-BE49-F238E27FC236}">
                <a16:creationId xmlns:a16="http://schemas.microsoft.com/office/drawing/2014/main" id="{3F0617DC-54CE-FEB8-FA4B-F2EB6280823A}"/>
              </a:ext>
            </a:extLst>
          </p:cNvPr>
          <p:cNvSpPr/>
          <p:nvPr/>
        </p:nvSpPr>
        <p:spPr>
          <a:xfrm>
            <a:off x="8831775" y="6320083"/>
            <a:ext cx="2964226" cy="4953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white"/>
                </a:solidFill>
                <a:effectLst/>
                <a:uLnTx/>
                <a:uFillTx/>
                <a:latin typeface="Calibri"/>
                <a:ea typeface="+mn-ea"/>
                <a:cs typeface="+mn-cs"/>
              </a:rPr>
              <a:t>Assume seasonality is back?</a:t>
            </a:r>
          </a:p>
        </p:txBody>
      </p:sp>
      <p:sp>
        <p:nvSpPr>
          <p:cNvPr id="20" name="Rechthoek: afgeronde hoeken 19">
            <a:extLst>
              <a:ext uri="{FF2B5EF4-FFF2-40B4-BE49-F238E27FC236}">
                <a16:creationId xmlns:a16="http://schemas.microsoft.com/office/drawing/2014/main" id="{68BFF9DB-37DE-E6A5-BF38-E9A8EC4C4EC6}"/>
              </a:ext>
            </a:extLst>
          </p:cNvPr>
          <p:cNvSpPr/>
          <p:nvPr/>
        </p:nvSpPr>
        <p:spPr>
          <a:xfrm>
            <a:off x="9915525" y="2486025"/>
            <a:ext cx="2276475" cy="2095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a:ea typeface="+mn-ea"/>
                <a:cs typeface="+mn-cs"/>
              </a:rPr>
              <a:t>Be careful when computing forecast accuracy on historic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Calibri"/>
                <a:ea typeface="+mn-ea"/>
                <a:cs typeface="+mn-cs"/>
              </a:rPr>
              <a:t>Pre-covid was </a:t>
            </a:r>
            <a:r>
              <a:rPr kumimoji="0" lang="en-GB" sz="1600" b="1" i="1" u="none" strike="noStrike" kern="1200" cap="none" spc="0" normalizeH="0" baseline="0" noProof="0" dirty="0">
                <a:ln>
                  <a:noFill/>
                </a:ln>
                <a:solidFill>
                  <a:prstClr val="white"/>
                </a:solidFill>
                <a:effectLst/>
                <a:uLnTx/>
                <a:uFillTx/>
                <a:latin typeface="Calibri"/>
                <a:ea typeface="+mn-ea"/>
                <a:cs typeface="+mn-cs"/>
              </a:rPr>
              <a:t>easier</a:t>
            </a:r>
            <a:r>
              <a:rPr kumimoji="0" lang="en-GB" sz="1600" b="0" i="1" u="none" strike="noStrike" kern="1200" cap="none" spc="0" normalizeH="0" baseline="0" noProof="0" dirty="0">
                <a:ln>
                  <a:noFill/>
                </a:ln>
                <a:solidFill>
                  <a:prstClr val="white"/>
                </a:solidFill>
                <a:effectLst/>
                <a:uLnTx/>
                <a:uFillTx/>
                <a:latin typeface="Calibri"/>
                <a:ea typeface="+mn-ea"/>
                <a:cs typeface="+mn-cs"/>
              </a:rPr>
              <a:t>!</a:t>
            </a:r>
            <a:endParaRPr kumimoji="0" lang="en-GB" sz="16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44147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9D33-B0AB-A8A8-15EB-F57311A4DFFD}"/>
              </a:ext>
            </a:extLst>
          </p:cNvPr>
          <p:cNvSpPr>
            <a:spLocks noGrp="1"/>
          </p:cNvSpPr>
          <p:nvPr>
            <p:ph type="title"/>
          </p:nvPr>
        </p:nvSpPr>
        <p:spPr/>
        <p:txBody>
          <a:bodyPr/>
          <a:lstStyle/>
          <a:p>
            <a:r>
              <a:rPr lang="en-GB" dirty="0"/>
              <a:t>Line charts</a:t>
            </a:r>
          </a:p>
        </p:txBody>
      </p:sp>
      <p:sp>
        <p:nvSpPr>
          <p:cNvPr id="3" name="Content Placeholder 2">
            <a:extLst>
              <a:ext uri="{FF2B5EF4-FFF2-40B4-BE49-F238E27FC236}">
                <a16:creationId xmlns:a16="http://schemas.microsoft.com/office/drawing/2014/main" id="{98A0F796-19A9-F777-974D-42AEA01464C3}"/>
              </a:ext>
            </a:extLst>
          </p:cNvPr>
          <p:cNvSpPr>
            <a:spLocks noGrp="1"/>
          </p:cNvSpPr>
          <p:nvPr>
            <p:ph idx="1"/>
          </p:nvPr>
        </p:nvSpPr>
        <p:spPr>
          <a:xfrm>
            <a:off x="381000" y="3293267"/>
            <a:ext cx="11430000" cy="3519014"/>
          </a:xfrm>
        </p:spPr>
        <p:txBody>
          <a:bodyPr>
            <a:normAutofit fontScale="92500" lnSpcReduction="10000"/>
          </a:bodyPr>
          <a:lstStyle/>
          <a:p>
            <a:pPr marL="0" indent="0">
              <a:buNone/>
            </a:pPr>
            <a:r>
              <a:rPr lang="en-GB" b="1" dirty="0"/>
              <a:t>Most commonly used for:</a:t>
            </a:r>
          </a:p>
          <a:p>
            <a:pPr marL="285750" indent="-285750">
              <a:buFont typeface="Arial" panose="020B0604020202020204" pitchFamily="34" charset="0"/>
              <a:buChar char="•"/>
            </a:pPr>
            <a:r>
              <a:rPr lang="en-GB" dirty="0"/>
              <a:t>Visualizing the evolution of a numerical value dependent on a continuous variable. Easy to see patterns.</a:t>
            </a:r>
          </a:p>
          <a:p>
            <a:pPr marL="742950" lvl="1" indent="-285750"/>
            <a:r>
              <a:rPr lang="en-GB" dirty="0"/>
              <a:t>E.g. evolution of total production vs time.</a:t>
            </a:r>
          </a:p>
          <a:p>
            <a:pPr marL="285750" indent="-285750"/>
            <a:r>
              <a:rPr lang="en-GB" dirty="0"/>
              <a:t>Visualizing outliers/extreme periods.</a:t>
            </a:r>
          </a:p>
          <a:p>
            <a:pPr marL="742950" lvl="1" indent="-285750"/>
            <a:r>
              <a:rPr lang="en-GB" dirty="0"/>
              <a:t>E.g. the covid period/recessions/… .</a:t>
            </a:r>
          </a:p>
          <a:p>
            <a:r>
              <a:rPr lang="en-GB" dirty="0"/>
              <a:t>Forecasting/projecting trends.</a:t>
            </a:r>
          </a:p>
          <a:p>
            <a:pPr marL="285750" indent="-285750"/>
            <a:r>
              <a:rPr lang="en-GB" dirty="0"/>
              <a:t>Comparing the evolution of different values.</a:t>
            </a:r>
          </a:p>
          <a:p>
            <a:pPr marL="742950" lvl="1" indent="-285750"/>
            <a:r>
              <a:rPr lang="en-GB" dirty="0"/>
              <a:t>E.g. evolution for various years.</a:t>
            </a:r>
          </a:p>
          <a:p>
            <a:endParaRPr lang="en-GB" dirty="0"/>
          </a:p>
        </p:txBody>
      </p:sp>
      <p:pic>
        <p:nvPicPr>
          <p:cNvPr id="4" name="Picture 1">
            <a:extLst>
              <a:ext uri="{FF2B5EF4-FFF2-40B4-BE49-F238E27FC236}">
                <a16:creationId xmlns:a16="http://schemas.microsoft.com/office/drawing/2014/main" id="{450B44E4-6368-A998-BCA3-E01F17724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840" y="45719"/>
            <a:ext cx="7376160" cy="368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1A1EB43-024B-FD5F-17B2-F0D191916F22}"/>
              </a:ext>
            </a:extLst>
          </p:cNvPr>
          <p:cNvSpPr/>
          <p:nvPr/>
        </p:nvSpPr>
        <p:spPr>
          <a:xfrm>
            <a:off x="4563533" y="381000"/>
            <a:ext cx="685800" cy="3166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ow to make a line graph in Excel">
            <a:extLst>
              <a:ext uri="{FF2B5EF4-FFF2-40B4-BE49-F238E27FC236}">
                <a16:creationId xmlns:a16="http://schemas.microsoft.com/office/drawing/2014/main" id="{A97CE7EA-381B-FDE7-6318-2890E2B11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475" y="4105275"/>
            <a:ext cx="4581525" cy="27527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2B7A21C-A0F4-94A6-49A9-FD13933434BB}"/>
              </a:ext>
            </a:extLst>
          </p:cNvPr>
          <p:cNvSpPr/>
          <p:nvPr/>
        </p:nvSpPr>
        <p:spPr>
          <a:xfrm>
            <a:off x="9105499" y="4158114"/>
            <a:ext cx="1520792" cy="3561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7938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9D33-B0AB-A8A8-15EB-F57311A4DFFD}"/>
              </a:ext>
            </a:extLst>
          </p:cNvPr>
          <p:cNvSpPr>
            <a:spLocks noGrp="1"/>
          </p:cNvSpPr>
          <p:nvPr>
            <p:ph type="title"/>
          </p:nvPr>
        </p:nvSpPr>
        <p:spPr/>
        <p:txBody>
          <a:bodyPr/>
          <a:lstStyle/>
          <a:p>
            <a:r>
              <a:rPr lang="en-GB" dirty="0"/>
              <a:t>Line charts</a:t>
            </a:r>
          </a:p>
        </p:txBody>
      </p:sp>
      <p:sp>
        <p:nvSpPr>
          <p:cNvPr id="3" name="Content Placeholder 2">
            <a:extLst>
              <a:ext uri="{FF2B5EF4-FFF2-40B4-BE49-F238E27FC236}">
                <a16:creationId xmlns:a16="http://schemas.microsoft.com/office/drawing/2014/main" id="{98A0F796-19A9-F777-974D-42AEA01464C3}"/>
              </a:ext>
            </a:extLst>
          </p:cNvPr>
          <p:cNvSpPr>
            <a:spLocks noGrp="1"/>
          </p:cNvSpPr>
          <p:nvPr>
            <p:ph idx="1"/>
          </p:nvPr>
        </p:nvSpPr>
        <p:spPr>
          <a:xfrm>
            <a:off x="3721100" y="252412"/>
            <a:ext cx="8331200" cy="2908301"/>
          </a:xfrm>
        </p:spPr>
        <p:txBody>
          <a:bodyPr>
            <a:normAutofit/>
          </a:bodyPr>
          <a:lstStyle/>
          <a:p>
            <a:pPr marL="0" indent="0">
              <a:buNone/>
            </a:pPr>
            <a:r>
              <a:rPr lang="en-GB" sz="1800" b="1" dirty="0"/>
              <a:t>Choices to make</a:t>
            </a:r>
          </a:p>
          <a:p>
            <a:pPr marL="285750" indent="-285750">
              <a:buFont typeface="Arial" panose="020B0604020202020204" pitchFamily="34" charset="0"/>
              <a:buChar char="•"/>
            </a:pPr>
            <a:r>
              <a:rPr lang="en-GB" sz="1800" dirty="0"/>
              <a:t>x-axis limits: one year/multiple years, try to make trends visible,</a:t>
            </a:r>
          </a:p>
          <a:p>
            <a:pPr marL="285750" indent="-285750">
              <a:buFont typeface="Arial" panose="020B0604020202020204" pitchFamily="34" charset="0"/>
              <a:buChar char="•"/>
            </a:pPr>
            <a:r>
              <a:rPr lang="en-GB" sz="1800" dirty="0"/>
              <a:t>y-axis limits: 0 up to the max value.</a:t>
            </a:r>
            <a:br>
              <a:rPr lang="en-GB" sz="1800" dirty="0"/>
            </a:br>
            <a:r>
              <a:rPr lang="en-GB" sz="1800" dirty="0"/>
              <a:t>	Starting from </a:t>
            </a:r>
            <a:r>
              <a:rPr lang="en-GB" sz="1800" b="1" dirty="0"/>
              <a:t>non-zero</a:t>
            </a:r>
            <a:r>
              <a:rPr lang="en-GB" sz="1800" dirty="0"/>
              <a:t> values is </a:t>
            </a:r>
            <a:r>
              <a:rPr lang="en-GB" sz="1800" b="1" dirty="0"/>
              <a:t>allowed</a:t>
            </a:r>
            <a:r>
              <a:rPr lang="en-GB" sz="1800" dirty="0"/>
              <a:t> but must be </a:t>
            </a:r>
            <a:r>
              <a:rPr lang="en-GB" sz="1800" b="1" dirty="0"/>
              <a:t>clearly</a:t>
            </a:r>
            <a:r>
              <a:rPr lang="en-GB" sz="1800" dirty="0"/>
              <a:t> shown.</a:t>
            </a:r>
          </a:p>
          <a:p>
            <a:pPr marL="285750" indent="-285750"/>
            <a:r>
              <a:rPr lang="en-GB" sz="1800" dirty="0"/>
              <a:t>Line width, transparency, markers.</a:t>
            </a:r>
          </a:p>
          <a:p>
            <a:pPr marL="742950" lvl="1" indent="-285750"/>
            <a:r>
              <a:rPr lang="en-GB" sz="1400" dirty="0"/>
              <a:t>Few lines: high width, low transparency</a:t>
            </a:r>
          </a:p>
          <a:p>
            <a:pPr marL="742950" lvl="1" indent="-285750"/>
            <a:r>
              <a:rPr lang="en-GB" sz="1400" dirty="0"/>
              <a:t>More lines: lower width, higher transparency.</a:t>
            </a:r>
          </a:p>
          <a:p>
            <a:pPr marL="742950" lvl="1" indent="-285750"/>
            <a:r>
              <a:rPr lang="en-GB" sz="1400" dirty="0"/>
              <a:t>Use markers with sparse x values with a clear meaning (such as quarterly results).</a:t>
            </a:r>
          </a:p>
          <a:p>
            <a:pPr marL="285750" indent="-285750"/>
            <a:r>
              <a:rPr lang="en-GB" sz="1800" dirty="0"/>
              <a:t>Missing data: interpolate or clearly indicate, choice based on importance.</a:t>
            </a:r>
          </a:p>
          <a:p>
            <a:endParaRPr lang="en-GB" dirty="0"/>
          </a:p>
        </p:txBody>
      </p:sp>
      <p:pic>
        <p:nvPicPr>
          <p:cNvPr id="6146" name="Picture 2" descr="Line charts in Power BI - Power BI | Microsoft Learn">
            <a:extLst>
              <a:ext uri="{FF2B5EF4-FFF2-40B4-BE49-F238E27FC236}">
                <a16:creationId xmlns:a16="http://schemas.microsoft.com/office/drawing/2014/main" id="{27A63CCC-795F-A515-FF98-EED6190B2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455" y="3290455"/>
            <a:ext cx="8139545" cy="35675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4FA7D5-8415-D8EF-5CA9-6C7964DEA81B}"/>
              </a:ext>
            </a:extLst>
          </p:cNvPr>
          <p:cNvSpPr txBox="1"/>
          <p:nvPr/>
        </p:nvSpPr>
        <p:spPr>
          <a:xfrm>
            <a:off x="233055" y="5555154"/>
            <a:ext cx="3721100" cy="923330"/>
          </a:xfrm>
          <a:prstGeom prst="rect">
            <a:avLst/>
          </a:prstGeom>
          <a:noFill/>
        </p:spPr>
        <p:txBody>
          <a:bodyPr wrap="square" rtlCol="0">
            <a:spAutoFit/>
          </a:bodyPr>
          <a:lstStyle/>
          <a:p>
            <a:r>
              <a:rPr lang="en-GB" b="1" dirty="0"/>
              <a:t>See also:</a:t>
            </a:r>
            <a:br>
              <a:rPr lang="en-GB" dirty="0"/>
            </a:br>
            <a:r>
              <a:rPr lang="en-GB" dirty="0"/>
              <a:t>https://stephanieevergreen.com/non-zero-axis-rules/</a:t>
            </a:r>
          </a:p>
        </p:txBody>
      </p:sp>
      <p:pic>
        <p:nvPicPr>
          <p:cNvPr id="3074" name="Picture 2" descr="SmallMultiples2">
            <a:extLst>
              <a:ext uri="{FF2B5EF4-FFF2-40B4-BE49-F238E27FC236}">
                <a16:creationId xmlns:a16="http://schemas.microsoft.com/office/drawing/2014/main" id="{7F485462-73B1-C9F8-9294-A14C3C29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41157"/>
            <a:ext cx="3002568" cy="1819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onZeroAxis">
            <a:extLst>
              <a:ext uri="{FF2B5EF4-FFF2-40B4-BE49-F238E27FC236}">
                <a16:creationId xmlns:a16="http://schemas.microsoft.com/office/drawing/2014/main" id="{7489B7D5-EB7E-7BD3-F4EA-AB884A20D8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697287"/>
            <a:ext cx="3002568" cy="1819556"/>
          </a:xfrm>
          <a:prstGeom prst="rect">
            <a:avLst/>
          </a:prstGeom>
          <a:noFill/>
          <a:extLst>
            <a:ext uri="{909E8E84-426E-40DD-AFC4-6F175D3DCCD1}">
              <a14:hiddenFill xmlns:a14="http://schemas.microsoft.com/office/drawing/2010/main">
                <a:solidFill>
                  <a:srgbClr val="FFFFFF"/>
                </a:solidFill>
              </a14:hiddenFill>
            </a:ext>
          </a:extLst>
        </p:spPr>
      </p:pic>
      <p:sp>
        <p:nvSpPr>
          <p:cNvPr id="5" name="Isosceles Triangle 4">
            <a:extLst>
              <a:ext uri="{FF2B5EF4-FFF2-40B4-BE49-F238E27FC236}">
                <a16:creationId xmlns:a16="http://schemas.microsoft.com/office/drawing/2014/main" id="{0203BC87-64B1-664E-3A43-D035C1B810F8}"/>
              </a:ext>
            </a:extLst>
          </p:cNvPr>
          <p:cNvSpPr/>
          <p:nvPr/>
        </p:nvSpPr>
        <p:spPr>
          <a:xfrm rot="10800000">
            <a:off x="380998" y="3264464"/>
            <a:ext cx="3002569" cy="30604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7887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3078"/>
                                        </p:tgtEl>
                                        <p:attrNameLst>
                                          <p:attrName>style.visibility</p:attrName>
                                        </p:attrNameLst>
                                      </p:cBhvr>
                                      <p:to>
                                        <p:strVal val="visible"/>
                                      </p:to>
                                    </p:set>
                                    <p:animEffect transition="in" filter="fade">
                                      <p:cBhvr>
                                        <p:cTn id="19" dur="500"/>
                                        <p:tgtEl>
                                          <p:spTgt spid="30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146"/>
                                        </p:tgtEl>
                                        <p:attrNameLst>
                                          <p:attrName>style.visibility</p:attrName>
                                        </p:attrNameLst>
                                      </p:cBhvr>
                                      <p:to>
                                        <p:strVal val="visible"/>
                                      </p:to>
                                    </p:set>
                                    <p:animEffect transition="in" filter="fade">
                                      <p:cBhvr>
                                        <p:cTn id="36" dur="500"/>
                                        <p:tgtEl>
                                          <p:spTgt spid="614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9D33-B0AB-A8A8-15EB-F57311A4DFFD}"/>
              </a:ext>
            </a:extLst>
          </p:cNvPr>
          <p:cNvSpPr>
            <a:spLocks noGrp="1"/>
          </p:cNvSpPr>
          <p:nvPr>
            <p:ph type="title"/>
          </p:nvPr>
        </p:nvSpPr>
        <p:spPr/>
        <p:txBody>
          <a:bodyPr/>
          <a:lstStyle/>
          <a:p>
            <a:r>
              <a:rPr lang="en-GB" dirty="0"/>
              <a:t>Line charts</a:t>
            </a:r>
          </a:p>
        </p:txBody>
      </p:sp>
      <p:sp>
        <p:nvSpPr>
          <p:cNvPr id="3" name="Content Placeholder 2">
            <a:extLst>
              <a:ext uri="{FF2B5EF4-FFF2-40B4-BE49-F238E27FC236}">
                <a16:creationId xmlns:a16="http://schemas.microsoft.com/office/drawing/2014/main" id="{98A0F796-19A9-F777-974D-42AEA01464C3}"/>
              </a:ext>
            </a:extLst>
          </p:cNvPr>
          <p:cNvSpPr>
            <a:spLocks noGrp="1"/>
          </p:cNvSpPr>
          <p:nvPr>
            <p:ph idx="1"/>
          </p:nvPr>
        </p:nvSpPr>
        <p:spPr>
          <a:xfrm>
            <a:off x="3860800" y="252412"/>
            <a:ext cx="8331200" cy="2908301"/>
          </a:xfrm>
        </p:spPr>
        <p:txBody>
          <a:bodyPr>
            <a:normAutofit/>
          </a:bodyPr>
          <a:lstStyle/>
          <a:p>
            <a:pPr marL="0" indent="0">
              <a:buNone/>
            </a:pPr>
            <a:r>
              <a:rPr lang="en-GB" sz="1800" b="1" dirty="0"/>
              <a:t>Some variations</a:t>
            </a:r>
          </a:p>
          <a:p>
            <a:pPr marL="285750" indent="-285750">
              <a:buFont typeface="Arial" panose="020B0604020202020204" pitchFamily="34" charset="0"/>
              <a:buChar char="•"/>
            </a:pPr>
            <a:r>
              <a:rPr lang="en-GB" sz="1800" dirty="0"/>
              <a:t>Smoothed line charts.</a:t>
            </a:r>
          </a:p>
          <a:p>
            <a:pPr marL="742950" lvl="1" indent="-285750"/>
            <a:r>
              <a:rPr lang="en-GB" sz="1800" dirty="0"/>
              <a:t>Showing smoother trends, nice way to visualize.</a:t>
            </a:r>
          </a:p>
          <a:p>
            <a:pPr marL="285750" indent="-285750"/>
            <a:r>
              <a:rPr lang="en-GB" sz="1800" dirty="0"/>
              <a:t>Add area around your line to show confidence around line.</a:t>
            </a:r>
          </a:p>
          <a:p>
            <a:pPr marL="742950" lvl="1" indent="-285750"/>
            <a:r>
              <a:rPr lang="en-GB" sz="1800" dirty="0"/>
              <a:t>To use when there’s still a lot of data for each point on the line graph to illustrate the confidence in your shown point. You can for example use 95%/5% percentiles</a:t>
            </a:r>
          </a:p>
          <a:p>
            <a:pPr marL="285750" indent="-285750"/>
            <a:r>
              <a:rPr lang="en-GB" sz="1800" dirty="0"/>
              <a:t>Step chart.</a:t>
            </a:r>
          </a:p>
          <a:p>
            <a:pPr marL="742950" lvl="1" indent="-285750"/>
            <a:r>
              <a:rPr lang="en-GB" sz="1800" dirty="0"/>
              <a:t>Connecting lines are vertical/horizontal (e.g. production capacity).</a:t>
            </a:r>
          </a:p>
          <a:p>
            <a:pPr marL="285750" indent="-285750"/>
            <a:endParaRPr lang="en-GB" sz="1800" dirty="0"/>
          </a:p>
          <a:p>
            <a:pPr marL="285750" indent="-285750"/>
            <a:endParaRPr lang="en-GB" sz="1800" dirty="0"/>
          </a:p>
          <a:p>
            <a:endParaRPr lang="en-GB" sz="1800" dirty="0"/>
          </a:p>
        </p:txBody>
      </p:sp>
      <p:pic>
        <p:nvPicPr>
          <p:cNvPr id="5" name="Picture 4">
            <a:extLst>
              <a:ext uri="{FF2B5EF4-FFF2-40B4-BE49-F238E27FC236}">
                <a16:creationId xmlns:a16="http://schemas.microsoft.com/office/drawing/2014/main" id="{4971A85D-730F-E2C0-DBD3-EEEDDCACA085}"/>
              </a:ext>
            </a:extLst>
          </p:cNvPr>
          <p:cNvPicPr>
            <a:picLocks noChangeAspect="1"/>
          </p:cNvPicPr>
          <p:nvPr/>
        </p:nvPicPr>
        <p:blipFill>
          <a:blip r:embed="rId3"/>
          <a:stretch>
            <a:fillRect/>
          </a:stretch>
        </p:blipFill>
        <p:spPr>
          <a:xfrm>
            <a:off x="0" y="3160713"/>
            <a:ext cx="4848902" cy="3658111"/>
          </a:xfrm>
          <a:prstGeom prst="rect">
            <a:avLst/>
          </a:prstGeom>
        </p:spPr>
      </p:pic>
      <p:pic>
        <p:nvPicPr>
          <p:cNvPr id="6" name="Picture 5">
            <a:extLst>
              <a:ext uri="{FF2B5EF4-FFF2-40B4-BE49-F238E27FC236}">
                <a16:creationId xmlns:a16="http://schemas.microsoft.com/office/drawing/2014/main" id="{0E9C5973-4301-C8B7-E431-FED615409372}"/>
              </a:ext>
            </a:extLst>
          </p:cNvPr>
          <p:cNvPicPr>
            <a:picLocks noChangeAspect="1"/>
          </p:cNvPicPr>
          <p:nvPr/>
        </p:nvPicPr>
        <p:blipFill>
          <a:blip r:embed="rId4"/>
          <a:stretch>
            <a:fillRect/>
          </a:stretch>
        </p:blipFill>
        <p:spPr>
          <a:xfrm>
            <a:off x="5079418" y="3199908"/>
            <a:ext cx="6882066" cy="3579721"/>
          </a:xfrm>
          <a:prstGeom prst="rect">
            <a:avLst/>
          </a:prstGeom>
        </p:spPr>
      </p:pic>
      <p:pic>
        <p:nvPicPr>
          <p:cNvPr id="1026" name="Picture 2" descr="Step Line Chart | FusionCharts">
            <a:extLst>
              <a:ext uri="{FF2B5EF4-FFF2-40B4-BE49-F238E27FC236}">
                <a16:creationId xmlns:a16="http://schemas.microsoft.com/office/drawing/2014/main" id="{8F90CD3B-D23D-6E19-15C9-2614EF6CF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800" y="3160713"/>
            <a:ext cx="6632028" cy="3473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721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6A0862-D48A-1641-81EF-BB5B948B4B28}"/>
              </a:ext>
            </a:extLst>
          </p:cNvPr>
          <p:cNvSpPr>
            <a:spLocks noGrp="1"/>
          </p:cNvSpPr>
          <p:nvPr>
            <p:ph type="sldNum" sz="quarter" idx="12"/>
          </p:nvPr>
        </p:nvSpPr>
        <p:spPr/>
        <p:txBody>
          <a:bodyPr/>
          <a:lstStyle/>
          <a:p>
            <a:fld id="{294A09A9-5501-47C1-A89A-A340965A2BE2}" type="slidenum">
              <a:rPr lang="en-US" smtClean="0"/>
              <a:pPr/>
              <a:t>35</a:t>
            </a:fld>
            <a:endParaRPr lang="en-US" dirty="0"/>
          </a:p>
        </p:txBody>
      </p:sp>
      <p:sp>
        <p:nvSpPr>
          <p:cNvPr id="4" name="Title 3">
            <a:extLst>
              <a:ext uri="{FF2B5EF4-FFF2-40B4-BE49-F238E27FC236}">
                <a16:creationId xmlns:a16="http://schemas.microsoft.com/office/drawing/2014/main" id="{729967A1-310D-F9F4-8AEA-35399714F523}"/>
              </a:ext>
            </a:extLst>
          </p:cNvPr>
          <p:cNvSpPr>
            <a:spLocks noGrp="1"/>
          </p:cNvSpPr>
          <p:nvPr>
            <p:ph type="ctrTitle"/>
          </p:nvPr>
        </p:nvSpPr>
        <p:spPr/>
        <p:txBody>
          <a:bodyPr/>
          <a:lstStyle/>
          <a:p>
            <a:r>
              <a:rPr lang="en-GB" dirty="0" err="1"/>
              <a:t>OVerview</a:t>
            </a:r>
            <a:endParaRPr lang="en-GB" dirty="0"/>
          </a:p>
        </p:txBody>
      </p:sp>
      <p:sp>
        <p:nvSpPr>
          <p:cNvPr id="5" name="Content Placeholder 4">
            <a:extLst>
              <a:ext uri="{FF2B5EF4-FFF2-40B4-BE49-F238E27FC236}">
                <a16:creationId xmlns:a16="http://schemas.microsoft.com/office/drawing/2014/main" id="{A5850E60-0751-B6C2-CE5E-B368A222AB99}"/>
              </a:ext>
            </a:extLst>
          </p:cNvPr>
          <p:cNvSpPr>
            <a:spLocks noGrp="1"/>
          </p:cNvSpPr>
          <p:nvPr>
            <p:ph sz="quarter" idx="13"/>
          </p:nvPr>
        </p:nvSpPr>
        <p:spPr>
          <a:xfrm>
            <a:off x="693738" y="2705424"/>
            <a:ext cx="10745787" cy="3650925"/>
          </a:xfrm>
        </p:spPr>
        <p:txBody>
          <a:bodyPr>
            <a:normAutofit/>
          </a:bodyPr>
          <a:lstStyle/>
          <a:p>
            <a:r>
              <a:rPr lang="en-GB" dirty="0"/>
              <a:t>Continuous vs discrete data.</a:t>
            </a:r>
          </a:p>
          <a:p>
            <a:r>
              <a:rPr lang="en-GB" dirty="0"/>
              <a:t>Bar chart.</a:t>
            </a:r>
          </a:p>
          <a:p>
            <a:r>
              <a:rPr lang="en-GB" dirty="0"/>
              <a:t>Histogram.</a:t>
            </a:r>
          </a:p>
          <a:p>
            <a:r>
              <a:rPr lang="en-GB" dirty="0"/>
              <a:t>Line chart.</a:t>
            </a:r>
          </a:p>
          <a:p>
            <a:r>
              <a:rPr lang="en-GB" b="1" dirty="0"/>
              <a:t>Area chart.</a:t>
            </a:r>
          </a:p>
          <a:p>
            <a:r>
              <a:rPr lang="en-GB" dirty="0"/>
              <a:t>Box plot.</a:t>
            </a:r>
          </a:p>
        </p:txBody>
      </p:sp>
    </p:spTree>
    <p:extLst>
      <p:ext uri="{BB962C8B-B14F-4D97-AF65-F5344CB8AC3E}">
        <p14:creationId xmlns:p14="http://schemas.microsoft.com/office/powerpoint/2010/main" val="185015414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sic area chart: tracking active users by month">
            <a:extLst>
              <a:ext uri="{FF2B5EF4-FFF2-40B4-BE49-F238E27FC236}">
                <a16:creationId xmlns:a16="http://schemas.microsoft.com/office/drawing/2014/main" id="{D854E751-E2DE-661D-A3DA-D8A91D919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6867" y="4345244"/>
            <a:ext cx="3109401" cy="23064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689D33-B0AB-A8A8-15EB-F57311A4DFFD}"/>
              </a:ext>
            </a:extLst>
          </p:cNvPr>
          <p:cNvSpPr>
            <a:spLocks noGrp="1"/>
          </p:cNvSpPr>
          <p:nvPr>
            <p:ph type="title"/>
          </p:nvPr>
        </p:nvSpPr>
        <p:spPr>
          <a:xfrm>
            <a:off x="263920" y="69333"/>
            <a:ext cx="11430000" cy="1325563"/>
          </a:xfrm>
        </p:spPr>
        <p:txBody>
          <a:bodyPr/>
          <a:lstStyle/>
          <a:p>
            <a:r>
              <a:rPr lang="en-GB" dirty="0"/>
              <a:t>Area chart</a:t>
            </a:r>
          </a:p>
        </p:txBody>
      </p:sp>
      <p:sp>
        <p:nvSpPr>
          <p:cNvPr id="3" name="Content Placeholder 2">
            <a:extLst>
              <a:ext uri="{FF2B5EF4-FFF2-40B4-BE49-F238E27FC236}">
                <a16:creationId xmlns:a16="http://schemas.microsoft.com/office/drawing/2014/main" id="{98A0F796-19A9-F777-974D-42AEA01464C3}"/>
              </a:ext>
            </a:extLst>
          </p:cNvPr>
          <p:cNvSpPr>
            <a:spLocks noGrp="1"/>
          </p:cNvSpPr>
          <p:nvPr>
            <p:ph idx="1"/>
          </p:nvPr>
        </p:nvSpPr>
        <p:spPr>
          <a:xfrm>
            <a:off x="263920" y="1302120"/>
            <a:ext cx="10071100" cy="2432568"/>
          </a:xfrm>
        </p:spPr>
        <p:txBody>
          <a:bodyPr>
            <a:normAutofit/>
          </a:bodyPr>
          <a:lstStyle/>
          <a:p>
            <a:pPr marL="0" indent="0">
              <a:buNone/>
            </a:pPr>
            <a:r>
              <a:rPr lang="en-GB" sz="2000" b="1" dirty="0"/>
              <a:t>When to use an area chart</a:t>
            </a:r>
          </a:p>
          <a:p>
            <a:r>
              <a:rPr lang="en-GB" sz="2000" dirty="0"/>
              <a:t>Cumulative or aggregated values at each point.</a:t>
            </a:r>
          </a:p>
          <a:p>
            <a:r>
              <a:rPr lang="en-GB" sz="2000" dirty="0"/>
              <a:t>Comparing 2 aggregated trends (overlapping)</a:t>
            </a:r>
          </a:p>
          <a:p>
            <a:r>
              <a:rPr lang="en-GB" sz="2000" dirty="0"/>
              <a:t>Composition of multiple categories (stacked)</a:t>
            </a:r>
          </a:p>
          <a:p>
            <a:pPr marL="285750" indent="-285750"/>
            <a:r>
              <a:rPr lang="en-GB" sz="2000" dirty="0"/>
              <a:t>Showing deviation from the trend.</a:t>
            </a:r>
          </a:p>
          <a:p>
            <a:pPr marL="285750" indent="-285750"/>
            <a:r>
              <a:rPr lang="en-GB" sz="2000" dirty="0"/>
              <a:t>Add confidence intervals around your plot</a:t>
            </a:r>
          </a:p>
          <a:p>
            <a:pPr marL="285750" indent="-285750"/>
            <a:endParaRPr lang="en-GB" sz="2000" dirty="0"/>
          </a:p>
          <a:p>
            <a:endParaRPr lang="en-GB" sz="2000" dirty="0"/>
          </a:p>
        </p:txBody>
      </p:sp>
      <p:pic>
        <p:nvPicPr>
          <p:cNvPr id="4" name="Picture 2" descr="what is an area graph, how does an area graph work, and what is an area  graph good for? — storytelling with data">
            <a:extLst>
              <a:ext uri="{FF2B5EF4-FFF2-40B4-BE49-F238E27FC236}">
                <a16:creationId xmlns:a16="http://schemas.microsoft.com/office/drawing/2014/main" id="{45835AA5-14E3-B90A-E7F5-415E115E8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926" y="3663202"/>
            <a:ext cx="4443484" cy="26749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723F11C-5FE0-20F7-C365-4088446C7BCD}"/>
              </a:ext>
            </a:extLst>
          </p:cNvPr>
          <p:cNvSpPr/>
          <p:nvPr/>
        </p:nvSpPr>
        <p:spPr>
          <a:xfrm>
            <a:off x="8932113" y="3862640"/>
            <a:ext cx="1578428" cy="334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2" name="Picture 4" descr="Basic overlapping area chart: comparing hourly entries and exits at a subway station">
            <a:extLst>
              <a:ext uri="{FF2B5EF4-FFF2-40B4-BE49-F238E27FC236}">
                <a16:creationId xmlns:a16="http://schemas.microsoft.com/office/drawing/2014/main" id="{8BE73A98-1DC5-95D9-A876-A73A544E9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8612" y="2195402"/>
            <a:ext cx="36861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Easily create a difference area chart in Excel">
            <a:extLst>
              <a:ext uri="{FF2B5EF4-FFF2-40B4-BE49-F238E27FC236}">
                <a16:creationId xmlns:a16="http://schemas.microsoft.com/office/drawing/2014/main" id="{EB958812-4CD1-5CE6-7B3B-BFFF9CD9DE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5502" y="551431"/>
            <a:ext cx="46386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9FA6A8-7E11-93EB-CC69-C6975A3AF605}"/>
              </a:ext>
            </a:extLst>
          </p:cNvPr>
          <p:cNvPicPr>
            <a:picLocks noChangeAspect="1"/>
          </p:cNvPicPr>
          <p:nvPr/>
        </p:nvPicPr>
        <p:blipFill>
          <a:blip r:embed="rId7"/>
          <a:stretch>
            <a:fillRect/>
          </a:stretch>
        </p:blipFill>
        <p:spPr>
          <a:xfrm>
            <a:off x="7584716" y="1777803"/>
            <a:ext cx="4273222" cy="2222725"/>
          </a:xfrm>
          <a:prstGeom prst="rect">
            <a:avLst/>
          </a:prstGeom>
        </p:spPr>
      </p:pic>
      <p:pic>
        <p:nvPicPr>
          <p:cNvPr id="1026" name="Picture 2" descr="How to Create a Stacked Area Chart in Excel?">
            <a:extLst>
              <a:ext uri="{FF2B5EF4-FFF2-40B4-BE49-F238E27FC236}">
                <a16:creationId xmlns:a16="http://schemas.microsoft.com/office/drawing/2014/main" id="{C01119BD-A756-DC14-2BBD-9EA70ABE66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847633"/>
            <a:ext cx="4580015" cy="26191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7176BB-8376-319C-B813-BD2A223ED046}"/>
              </a:ext>
            </a:extLst>
          </p:cNvPr>
          <p:cNvSpPr/>
          <p:nvPr/>
        </p:nvSpPr>
        <p:spPr>
          <a:xfrm>
            <a:off x="4580015" y="3734688"/>
            <a:ext cx="3004701" cy="2658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89900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242"/>
                                        </p:tgtEl>
                                        <p:attrNameLst>
                                          <p:attrName>style.visibility</p:attrName>
                                        </p:attrNameLst>
                                      </p:cBhvr>
                                      <p:to>
                                        <p:strVal val="visible"/>
                                      </p:to>
                                    </p:set>
                                    <p:animEffect transition="in" filter="fade">
                                      <p:cBhvr>
                                        <p:cTn id="37" dur="500"/>
                                        <p:tgtEl>
                                          <p:spTgt spid="102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DD618-1AFE-7B83-6405-4804E1943E39}"/>
              </a:ext>
            </a:extLst>
          </p:cNvPr>
          <p:cNvSpPr/>
          <p:nvPr/>
        </p:nvSpPr>
        <p:spPr>
          <a:xfrm>
            <a:off x="-495300" y="-177800"/>
            <a:ext cx="14693900" cy="8013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en-GB" sz="1600" dirty="0" err="1"/>
          </a:p>
        </p:txBody>
      </p:sp>
      <p:graphicFrame>
        <p:nvGraphicFramePr>
          <p:cNvPr id="6" name="Chart 5">
            <a:extLst>
              <a:ext uri="{FF2B5EF4-FFF2-40B4-BE49-F238E27FC236}">
                <a16:creationId xmlns:a16="http://schemas.microsoft.com/office/drawing/2014/main" id="{D4F8E9C8-E777-47B2-A693-3E7F943EE7D5}"/>
              </a:ext>
            </a:extLst>
          </p:cNvPr>
          <p:cNvGraphicFramePr>
            <a:graphicFrameLocks/>
          </p:cNvGraphicFramePr>
          <p:nvPr/>
        </p:nvGraphicFramePr>
        <p:xfrm>
          <a:off x="562535" y="1196787"/>
          <a:ext cx="11066930" cy="5452783"/>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2" descr="https://datasciencebe.files.wordpress.com/2016/06/data_scientist.jpg">
            <a:extLst>
              <a:ext uri="{FF2B5EF4-FFF2-40B4-BE49-F238E27FC236}">
                <a16:creationId xmlns:a16="http://schemas.microsoft.com/office/drawing/2014/main" id="{9F982BEB-8DC6-438F-A3D3-DA5652A1A90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609" t="12609" r="15000" b="12229"/>
          <a:stretch/>
        </p:blipFill>
        <p:spPr bwMode="auto">
          <a:xfrm>
            <a:off x="735067" y="2558448"/>
            <a:ext cx="556874" cy="702613"/>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id="{7532E4B5-1C4F-4381-9060-580CA1EC1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4685" y="3437884"/>
            <a:ext cx="619128" cy="737459"/>
          </a:xfrm>
          <a:prstGeom prst="rect">
            <a:avLst/>
          </a:prstGeom>
          <a:ln>
            <a:noFill/>
          </a:ln>
          <a:effectLst>
            <a:outerShdw blurRad="292100" dist="139700" dir="2700000" algn="tl" rotWithShape="0">
              <a:srgbClr val="333333">
                <a:alpha val="65000"/>
              </a:srgbClr>
            </a:outerShdw>
          </a:effectLst>
        </p:spPr>
      </p:pic>
      <p:pic>
        <p:nvPicPr>
          <p:cNvPr id="9" name="Picture 6" descr="Afbeeldingsresultaat voor analyst">
            <a:extLst>
              <a:ext uri="{FF2B5EF4-FFF2-40B4-BE49-F238E27FC236}">
                <a16:creationId xmlns:a16="http://schemas.microsoft.com/office/drawing/2014/main" id="{BF46802C-C4F6-4E08-8189-9847C6B26DF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6888" r="6492"/>
          <a:stretch/>
        </p:blipFill>
        <p:spPr bwMode="auto">
          <a:xfrm>
            <a:off x="558273" y="1571434"/>
            <a:ext cx="745191" cy="85250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id="{6E98B61F-D7BB-41FA-8EF1-149A5B4CA027}"/>
              </a:ext>
            </a:extLst>
          </p:cNvPr>
          <p:cNvSpPr txBox="1"/>
          <p:nvPr/>
        </p:nvSpPr>
        <p:spPr>
          <a:xfrm rot="19750828">
            <a:off x="9338723" y="3912567"/>
            <a:ext cx="1912703" cy="707886"/>
          </a:xfrm>
          <a:prstGeom prst="rect">
            <a:avLst/>
          </a:prstGeom>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BUSINESS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TRANSLATOR</a:t>
            </a:r>
          </a:p>
        </p:txBody>
      </p:sp>
      <p:sp>
        <p:nvSpPr>
          <p:cNvPr id="11" name="TextBox 10">
            <a:extLst>
              <a:ext uri="{FF2B5EF4-FFF2-40B4-BE49-F238E27FC236}">
                <a16:creationId xmlns:a16="http://schemas.microsoft.com/office/drawing/2014/main" id="{73ED3AA0-A3FB-48BB-B88A-B79983DA7520}"/>
              </a:ext>
            </a:extLst>
          </p:cNvPr>
          <p:cNvSpPr txBox="1"/>
          <p:nvPr/>
        </p:nvSpPr>
        <p:spPr>
          <a:xfrm>
            <a:off x="3112734" y="4293120"/>
            <a:ext cx="1484702" cy="707886"/>
          </a:xfrm>
          <a:prstGeom prst="rect">
            <a:avLst/>
          </a:prstGeom>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SCIENTIST</a:t>
            </a:r>
          </a:p>
        </p:txBody>
      </p:sp>
      <p:sp>
        <p:nvSpPr>
          <p:cNvPr id="12" name="TextBox 11">
            <a:extLst>
              <a:ext uri="{FF2B5EF4-FFF2-40B4-BE49-F238E27FC236}">
                <a16:creationId xmlns:a16="http://schemas.microsoft.com/office/drawing/2014/main" id="{00646BA5-0ED7-42CC-A7DD-FFA9B7D52AE6}"/>
              </a:ext>
            </a:extLst>
          </p:cNvPr>
          <p:cNvSpPr txBox="1"/>
          <p:nvPr/>
        </p:nvSpPr>
        <p:spPr>
          <a:xfrm>
            <a:off x="2776557" y="3236180"/>
            <a:ext cx="1350050" cy="707886"/>
          </a:xfrm>
          <a:prstGeom prst="rect">
            <a:avLst/>
          </a:prstGeom>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ANALYST</a:t>
            </a:r>
          </a:p>
        </p:txBody>
      </p:sp>
      <p:sp>
        <p:nvSpPr>
          <p:cNvPr id="13" name="TextBox 12">
            <a:extLst>
              <a:ext uri="{FF2B5EF4-FFF2-40B4-BE49-F238E27FC236}">
                <a16:creationId xmlns:a16="http://schemas.microsoft.com/office/drawing/2014/main" id="{01CB3394-B0DB-423B-936C-07CCA8FFC97C}"/>
              </a:ext>
            </a:extLst>
          </p:cNvPr>
          <p:cNvSpPr txBox="1"/>
          <p:nvPr/>
        </p:nvSpPr>
        <p:spPr>
          <a:xfrm>
            <a:off x="8846494" y="1840554"/>
            <a:ext cx="1545615" cy="707886"/>
          </a:xfrm>
          <a:prstGeom prst="rect">
            <a:avLst/>
          </a:prstGeom>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DATA </a:t>
            </a:r>
          </a:p>
          <a:p>
            <a:pPr marL="0" marR="0" lvl="0" indent="0" algn="r"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ENGINEER</a:t>
            </a:r>
          </a:p>
        </p:txBody>
      </p:sp>
      <p:sp>
        <p:nvSpPr>
          <p:cNvPr id="14" name="TextBox 13">
            <a:extLst>
              <a:ext uri="{FF2B5EF4-FFF2-40B4-BE49-F238E27FC236}">
                <a16:creationId xmlns:a16="http://schemas.microsoft.com/office/drawing/2014/main" id="{10F27CDE-5CA0-454D-A029-379C97461F30}"/>
              </a:ext>
            </a:extLst>
          </p:cNvPr>
          <p:cNvSpPr txBox="1"/>
          <p:nvPr/>
        </p:nvSpPr>
        <p:spPr>
          <a:xfrm>
            <a:off x="7525144" y="1354217"/>
            <a:ext cx="2268570" cy="400110"/>
          </a:xfrm>
          <a:prstGeom prst="rect">
            <a:avLst/>
          </a:prstGeom>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DATA STEWARD</a:t>
            </a:r>
          </a:p>
        </p:txBody>
      </p:sp>
      <p:pic>
        <p:nvPicPr>
          <p:cNvPr id="15" name="Picture 2" descr="Afbeeldingsresultaat voor engineer">
            <a:extLst>
              <a:ext uri="{FF2B5EF4-FFF2-40B4-BE49-F238E27FC236}">
                <a16:creationId xmlns:a16="http://schemas.microsoft.com/office/drawing/2014/main" id="{CE589941-B332-4A0A-B8C5-C917F5A0008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5043" r="5187"/>
          <a:stretch/>
        </p:blipFill>
        <p:spPr bwMode="auto">
          <a:xfrm>
            <a:off x="11425097" y="2146149"/>
            <a:ext cx="701907" cy="950200"/>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a:extLst>
              <a:ext uri="{FF2B5EF4-FFF2-40B4-BE49-F238E27FC236}">
                <a16:creationId xmlns:a16="http://schemas.microsoft.com/office/drawing/2014/main" id="{20EE9BAC-D830-45CB-815E-4C4498A3D9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09243" y="1198133"/>
            <a:ext cx="765627" cy="510418"/>
          </a:xfrm>
          <a:prstGeom prst="rect">
            <a:avLst/>
          </a:prstGeom>
        </p:spPr>
      </p:pic>
      <p:sp>
        <p:nvSpPr>
          <p:cNvPr id="17" name="TextBox 16">
            <a:extLst>
              <a:ext uri="{FF2B5EF4-FFF2-40B4-BE49-F238E27FC236}">
                <a16:creationId xmlns:a16="http://schemas.microsoft.com/office/drawing/2014/main" id="{C8FD498E-FF97-46C7-9B12-857F5110C7D5}"/>
              </a:ext>
            </a:extLst>
          </p:cNvPr>
          <p:cNvSpPr txBox="1"/>
          <p:nvPr/>
        </p:nvSpPr>
        <p:spPr>
          <a:xfrm>
            <a:off x="1465469" y="5766645"/>
            <a:ext cx="3483646" cy="400110"/>
          </a:xfrm>
          <a:prstGeom prst="rect">
            <a:avLst/>
          </a:prstGeom>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Montserrat Light"/>
                <a:ea typeface="+mn-ea"/>
                <a:cs typeface="+mn-cs"/>
              </a:rPr>
              <a:t>BUSINESS STAKEHOLDER</a:t>
            </a:r>
          </a:p>
        </p:txBody>
      </p:sp>
      <p:sp>
        <p:nvSpPr>
          <p:cNvPr id="18" name="Title 1">
            <a:extLst>
              <a:ext uri="{FF2B5EF4-FFF2-40B4-BE49-F238E27FC236}">
                <a16:creationId xmlns:a16="http://schemas.microsoft.com/office/drawing/2014/main" id="{8F89A3F8-1400-16C9-CD1B-D066D2DDA6B1}"/>
              </a:ext>
            </a:extLst>
          </p:cNvPr>
          <p:cNvSpPr>
            <a:spLocks noGrp="1"/>
          </p:cNvSpPr>
          <p:nvPr>
            <p:ph type="title"/>
          </p:nvPr>
        </p:nvSpPr>
        <p:spPr>
          <a:xfrm>
            <a:off x="263920" y="69333"/>
            <a:ext cx="11430000" cy="1325563"/>
          </a:xfrm>
        </p:spPr>
        <p:txBody>
          <a:bodyPr/>
          <a:lstStyle/>
          <a:p>
            <a:r>
              <a:rPr lang="en-GB" sz="3600" dirty="0"/>
              <a:t>Area chart: 100% filled area chart</a:t>
            </a:r>
          </a:p>
        </p:txBody>
      </p:sp>
    </p:spTree>
    <p:extLst>
      <p:ext uri="{BB962C8B-B14F-4D97-AF65-F5344CB8AC3E}">
        <p14:creationId xmlns:p14="http://schemas.microsoft.com/office/powerpoint/2010/main" val="214763506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9D33-B0AB-A8A8-15EB-F57311A4DFFD}"/>
              </a:ext>
            </a:extLst>
          </p:cNvPr>
          <p:cNvSpPr>
            <a:spLocks noGrp="1"/>
          </p:cNvSpPr>
          <p:nvPr>
            <p:ph type="title"/>
          </p:nvPr>
        </p:nvSpPr>
        <p:spPr/>
        <p:txBody>
          <a:bodyPr/>
          <a:lstStyle/>
          <a:p>
            <a:r>
              <a:rPr lang="en-GB" dirty="0"/>
              <a:t>Area chart</a:t>
            </a:r>
          </a:p>
        </p:txBody>
      </p:sp>
      <p:pic>
        <p:nvPicPr>
          <p:cNvPr id="4" name="Picture 2" descr="what is an area graph, how does an area graph work, and what is an area  graph good for? — storytelling with data">
            <a:extLst>
              <a:ext uri="{FF2B5EF4-FFF2-40B4-BE49-F238E27FC236}">
                <a16:creationId xmlns:a16="http://schemas.microsoft.com/office/drawing/2014/main" id="{11D40480-50C0-9550-9B8D-2E95F6F62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46" y="3529639"/>
            <a:ext cx="4887832" cy="294247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what is an area graph, how does an area graph work, and what is an area  graph good for? — storytelling with data">
            <a:extLst>
              <a:ext uri="{FF2B5EF4-FFF2-40B4-BE49-F238E27FC236}">
                <a16:creationId xmlns:a16="http://schemas.microsoft.com/office/drawing/2014/main" id="{5C7FE1DA-A4DF-8AE6-38B6-C136FB103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322" y="3529639"/>
            <a:ext cx="4887832" cy="2947362"/>
          </a:xfrm>
          <a:prstGeom prst="rect">
            <a:avLst/>
          </a:prstGeom>
          <a:noFill/>
          <a:extLst>
            <a:ext uri="{909E8E84-426E-40DD-AFC4-6F175D3DCCD1}">
              <a14:hiddenFill xmlns:a14="http://schemas.microsoft.com/office/drawing/2010/main">
                <a:solidFill>
                  <a:srgbClr val="FFFFFF"/>
                </a:solidFill>
              </a14:hiddenFill>
            </a:ext>
          </a:extLst>
        </p:spPr>
      </p:pic>
      <p:sp>
        <p:nvSpPr>
          <p:cNvPr id="5" name="Isosceles Triangle 4">
            <a:extLst>
              <a:ext uri="{FF2B5EF4-FFF2-40B4-BE49-F238E27FC236}">
                <a16:creationId xmlns:a16="http://schemas.microsoft.com/office/drawing/2014/main" id="{4592C08D-EA22-1B68-14BF-B2B2E7E83A3C}"/>
              </a:ext>
            </a:extLst>
          </p:cNvPr>
          <p:cNvSpPr/>
          <p:nvPr/>
        </p:nvSpPr>
        <p:spPr>
          <a:xfrm rot="5400000">
            <a:off x="4466012" y="4493839"/>
            <a:ext cx="2942475" cy="812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907FCF1B-3241-8088-EA13-446C44F9747F}"/>
              </a:ext>
            </a:extLst>
          </p:cNvPr>
          <p:cNvSpPr txBox="1"/>
          <p:nvPr/>
        </p:nvSpPr>
        <p:spPr>
          <a:xfrm>
            <a:off x="4823192" y="874972"/>
            <a:ext cx="6756400" cy="830997"/>
          </a:xfrm>
          <a:prstGeom prst="rect">
            <a:avLst/>
          </a:prstGeom>
          <a:noFill/>
        </p:spPr>
        <p:txBody>
          <a:bodyPr wrap="square" rtlCol="0">
            <a:spAutoFit/>
          </a:bodyPr>
          <a:lstStyle/>
          <a:p>
            <a:r>
              <a:rPr lang="en-GB" sz="2400" dirty="0"/>
              <a:t>What should you always keep into account when plotting financial data as a function of time?</a:t>
            </a:r>
          </a:p>
        </p:txBody>
      </p:sp>
      <p:pic>
        <p:nvPicPr>
          <p:cNvPr id="8" name="Picture 7">
            <a:extLst>
              <a:ext uri="{FF2B5EF4-FFF2-40B4-BE49-F238E27FC236}">
                <a16:creationId xmlns:a16="http://schemas.microsoft.com/office/drawing/2014/main" id="{6C378285-C65A-BC94-C31C-E94FF0B23B24}"/>
              </a:ext>
            </a:extLst>
          </p:cNvPr>
          <p:cNvPicPr>
            <a:picLocks noChangeAspect="1"/>
          </p:cNvPicPr>
          <p:nvPr/>
        </p:nvPicPr>
        <p:blipFill>
          <a:blip r:embed="rId4"/>
          <a:stretch>
            <a:fillRect/>
          </a:stretch>
        </p:blipFill>
        <p:spPr>
          <a:xfrm>
            <a:off x="4141142" y="793837"/>
            <a:ext cx="528156" cy="1824264"/>
          </a:xfrm>
          <a:prstGeom prst="rect">
            <a:avLst/>
          </a:prstGeom>
        </p:spPr>
      </p:pic>
      <p:sp>
        <p:nvSpPr>
          <p:cNvPr id="9" name="TextBox 8">
            <a:extLst>
              <a:ext uri="{FF2B5EF4-FFF2-40B4-BE49-F238E27FC236}">
                <a16:creationId xmlns:a16="http://schemas.microsoft.com/office/drawing/2014/main" id="{621BA94A-FC34-F29A-CA3E-978D9CE3D515}"/>
              </a:ext>
            </a:extLst>
          </p:cNvPr>
          <p:cNvSpPr txBox="1"/>
          <p:nvPr/>
        </p:nvSpPr>
        <p:spPr>
          <a:xfrm>
            <a:off x="5540741" y="1721366"/>
            <a:ext cx="5619751" cy="830997"/>
          </a:xfrm>
          <a:prstGeom prst="rect">
            <a:avLst/>
          </a:prstGeom>
          <a:noFill/>
        </p:spPr>
        <p:txBody>
          <a:bodyPr wrap="square" rtlCol="0">
            <a:spAutoFit/>
          </a:bodyPr>
          <a:lstStyle/>
          <a:p>
            <a:r>
              <a:rPr lang="en-GB" sz="2400" dirty="0"/>
              <a:t>Adjust for inflation when considering a long</a:t>
            </a:r>
          </a:p>
          <a:p>
            <a:r>
              <a:rPr lang="en-GB" sz="2400" dirty="0"/>
              <a:t>time range (years)! </a:t>
            </a:r>
          </a:p>
        </p:txBody>
      </p:sp>
      <p:sp>
        <p:nvSpPr>
          <p:cNvPr id="3" name="Rectangle 2">
            <a:extLst>
              <a:ext uri="{FF2B5EF4-FFF2-40B4-BE49-F238E27FC236}">
                <a16:creationId xmlns:a16="http://schemas.microsoft.com/office/drawing/2014/main" id="{CE62483D-E1EF-27A7-A784-F4EF55D332B4}"/>
              </a:ext>
            </a:extLst>
          </p:cNvPr>
          <p:cNvSpPr/>
          <p:nvPr/>
        </p:nvSpPr>
        <p:spPr>
          <a:xfrm>
            <a:off x="1992086" y="3529639"/>
            <a:ext cx="1578428" cy="3347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6679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1266"/>
                                        </p:tgtEl>
                                        <p:attrNameLst>
                                          <p:attrName>style.visibility</p:attrName>
                                        </p:attrNameLst>
                                      </p:cBhvr>
                                      <p:to>
                                        <p:strVal val="visible"/>
                                      </p:to>
                                    </p:set>
                                    <p:animEffect transition="in" filter="fade">
                                      <p:cBhvr>
                                        <p:cTn id="21"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7FC8-D63D-247A-D826-5396A21B7CE9}"/>
              </a:ext>
            </a:extLst>
          </p:cNvPr>
          <p:cNvSpPr>
            <a:spLocks noGrp="1"/>
          </p:cNvSpPr>
          <p:nvPr>
            <p:ph type="title"/>
          </p:nvPr>
        </p:nvSpPr>
        <p:spPr/>
        <p:txBody>
          <a:bodyPr/>
          <a:lstStyle/>
          <a:p>
            <a:r>
              <a:rPr lang="en-GB" dirty="0"/>
              <a:t>Area chart</a:t>
            </a:r>
          </a:p>
        </p:txBody>
      </p:sp>
      <p:sp>
        <p:nvSpPr>
          <p:cNvPr id="3" name="Content Placeholder 2">
            <a:extLst>
              <a:ext uri="{FF2B5EF4-FFF2-40B4-BE49-F238E27FC236}">
                <a16:creationId xmlns:a16="http://schemas.microsoft.com/office/drawing/2014/main" id="{D73D75D4-ED3D-23AE-8393-9FAE8FE961D8}"/>
              </a:ext>
            </a:extLst>
          </p:cNvPr>
          <p:cNvSpPr>
            <a:spLocks noGrp="1"/>
          </p:cNvSpPr>
          <p:nvPr>
            <p:ph idx="1"/>
          </p:nvPr>
        </p:nvSpPr>
        <p:spPr>
          <a:xfrm>
            <a:off x="381000" y="1825624"/>
            <a:ext cx="11430000" cy="4816475"/>
          </a:xfrm>
        </p:spPr>
        <p:txBody>
          <a:bodyPr>
            <a:normAutofit fontScale="92500" lnSpcReduction="20000"/>
          </a:bodyPr>
          <a:lstStyle/>
          <a:p>
            <a:pPr marL="0" indent="0">
              <a:buNone/>
            </a:pPr>
            <a:r>
              <a:rPr lang="en-GB" b="1" dirty="0"/>
              <a:t>Do:</a:t>
            </a:r>
          </a:p>
          <a:p>
            <a:r>
              <a:rPr lang="en-GB" dirty="0"/>
              <a:t>Use contrasting colours (see later).</a:t>
            </a:r>
          </a:p>
          <a:p>
            <a:r>
              <a:rPr lang="en-GB" dirty="0"/>
              <a:t>Put labels inside the areas (or outside if there’s no place).</a:t>
            </a:r>
          </a:p>
          <a:p>
            <a:r>
              <a:rPr lang="en-GB" dirty="0"/>
              <a:t>When comparing distributions, you can plot multiple transparent area charts representing the distributions (such as histograms).</a:t>
            </a:r>
          </a:p>
          <a:p>
            <a:pPr marL="0" indent="0">
              <a:buNone/>
            </a:pPr>
            <a:r>
              <a:rPr lang="en-GB" b="1" dirty="0"/>
              <a:t>Don’ts</a:t>
            </a:r>
          </a:p>
          <a:p>
            <a:r>
              <a:rPr lang="en-GB" dirty="0"/>
              <a:t>Let the y-axis start at non-zero values if you start filling at 0!</a:t>
            </a:r>
          </a:p>
          <a:p>
            <a:r>
              <a:rPr lang="en-GB" dirty="0"/>
              <a:t>Use too many overlapping categories.</a:t>
            </a:r>
          </a:p>
          <a:p>
            <a:r>
              <a:rPr lang="en-GB" dirty="0"/>
              <a:t>Use area charts when x-values are inconsistent/irregular. Areas may not be representative.</a:t>
            </a:r>
          </a:p>
          <a:p>
            <a:r>
              <a:rPr lang="en-GB" dirty="0"/>
              <a:t>Use area charts when the focus is on the actual values rather than patterns/concepts.</a:t>
            </a:r>
          </a:p>
          <a:p>
            <a:endParaRPr lang="en-GB" dirty="0"/>
          </a:p>
        </p:txBody>
      </p:sp>
    </p:spTree>
    <p:extLst>
      <p:ext uri="{BB962C8B-B14F-4D97-AF65-F5344CB8AC3E}">
        <p14:creationId xmlns:p14="http://schemas.microsoft.com/office/powerpoint/2010/main" val="40897012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717B7-B96D-0EF4-B469-A2B5BFF1B93C}"/>
              </a:ext>
            </a:extLst>
          </p:cNvPr>
          <p:cNvSpPr>
            <a:spLocks noGrp="1"/>
          </p:cNvSpPr>
          <p:nvPr>
            <p:ph type="sldNum" sz="quarter" idx="12"/>
          </p:nvPr>
        </p:nvSpPr>
        <p:spPr/>
        <p:txBody>
          <a:bodyPr/>
          <a:lstStyle/>
          <a:p>
            <a:fld id="{294A09A9-5501-47C1-A89A-A340965A2BE2}" type="slidenum">
              <a:rPr lang="en-US" smtClean="0"/>
              <a:pPr/>
              <a:t>4</a:t>
            </a:fld>
            <a:endParaRPr lang="en-US" dirty="0"/>
          </a:p>
        </p:txBody>
      </p:sp>
      <p:pic>
        <p:nvPicPr>
          <p:cNvPr id="1026" name="Picture 2">
            <a:extLst>
              <a:ext uri="{FF2B5EF4-FFF2-40B4-BE49-F238E27FC236}">
                <a16:creationId xmlns:a16="http://schemas.microsoft.com/office/drawing/2014/main" id="{CBA40956-4185-7C13-796C-2633D22E8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3" y="-37649"/>
            <a:ext cx="10606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C336B068-2670-7ED8-8CE9-54E1AED63D55}"/>
              </a:ext>
            </a:extLst>
          </p:cNvPr>
          <p:cNvSpPr/>
          <p:nvPr/>
        </p:nvSpPr>
        <p:spPr>
          <a:xfrm>
            <a:off x="6346371" y="1404256"/>
            <a:ext cx="3450772" cy="21771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solidFill>
                  <a:schemeClr val="bg1"/>
                </a:solidFill>
              </a:rPr>
              <a:t>See also</a:t>
            </a:r>
            <a:r>
              <a:rPr lang="en-GB" dirty="0">
                <a:solidFill>
                  <a:schemeClr val="bg1"/>
                </a:solidFill>
              </a:rPr>
              <a:t>:</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https://www.youtube.com/watch?v=5Zg-C8AAIGg</a:t>
            </a:r>
            <a:endParaRPr lang="en-GB" dirty="0">
              <a:solidFill>
                <a:schemeClr val="bg1"/>
              </a:solidFill>
            </a:endParaRPr>
          </a:p>
          <a:p>
            <a:r>
              <a:rPr lang="en-GB" dirty="0">
                <a:solidFill>
                  <a:schemeClr val="bg1"/>
                </a:solidFill>
              </a:rPr>
              <a:t>https://www.informationisbeautiful.net/visualizations/the-billion-dollar-gram/</a:t>
            </a:r>
          </a:p>
        </p:txBody>
      </p:sp>
    </p:spTree>
    <p:extLst>
      <p:ext uri="{BB962C8B-B14F-4D97-AF65-F5344CB8AC3E}">
        <p14:creationId xmlns:p14="http://schemas.microsoft.com/office/powerpoint/2010/main" val="3142343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6A0862-D48A-1641-81EF-BB5B948B4B28}"/>
              </a:ext>
            </a:extLst>
          </p:cNvPr>
          <p:cNvSpPr>
            <a:spLocks noGrp="1"/>
          </p:cNvSpPr>
          <p:nvPr>
            <p:ph type="sldNum" sz="quarter" idx="12"/>
          </p:nvPr>
        </p:nvSpPr>
        <p:spPr/>
        <p:txBody>
          <a:bodyPr/>
          <a:lstStyle/>
          <a:p>
            <a:fld id="{294A09A9-5501-47C1-A89A-A340965A2BE2}" type="slidenum">
              <a:rPr lang="en-US" smtClean="0"/>
              <a:pPr/>
              <a:t>40</a:t>
            </a:fld>
            <a:endParaRPr lang="en-US" dirty="0"/>
          </a:p>
        </p:txBody>
      </p:sp>
      <p:sp>
        <p:nvSpPr>
          <p:cNvPr id="4" name="Title 3">
            <a:extLst>
              <a:ext uri="{FF2B5EF4-FFF2-40B4-BE49-F238E27FC236}">
                <a16:creationId xmlns:a16="http://schemas.microsoft.com/office/drawing/2014/main" id="{729967A1-310D-F9F4-8AEA-35399714F523}"/>
              </a:ext>
            </a:extLst>
          </p:cNvPr>
          <p:cNvSpPr>
            <a:spLocks noGrp="1"/>
          </p:cNvSpPr>
          <p:nvPr>
            <p:ph type="ctrTitle"/>
          </p:nvPr>
        </p:nvSpPr>
        <p:spPr/>
        <p:txBody>
          <a:bodyPr/>
          <a:lstStyle/>
          <a:p>
            <a:r>
              <a:rPr lang="en-GB" dirty="0" err="1"/>
              <a:t>OVerview</a:t>
            </a:r>
            <a:endParaRPr lang="en-GB" dirty="0"/>
          </a:p>
        </p:txBody>
      </p:sp>
      <p:sp>
        <p:nvSpPr>
          <p:cNvPr id="5" name="Content Placeholder 4">
            <a:extLst>
              <a:ext uri="{FF2B5EF4-FFF2-40B4-BE49-F238E27FC236}">
                <a16:creationId xmlns:a16="http://schemas.microsoft.com/office/drawing/2014/main" id="{A5850E60-0751-B6C2-CE5E-B368A222AB99}"/>
              </a:ext>
            </a:extLst>
          </p:cNvPr>
          <p:cNvSpPr>
            <a:spLocks noGrp="1"/>
          </p:cNvSpPr>
          <p:nvPr>
            <p:ph sz="quarter" idx="13"/>
          </p:nvPr>
        </p:nvSpPr>
        <p:spPr>
          <a:xfrm>
            <a:off x="693738" y="2705424"/>
            <a:ext cx="10745787" cy="3650925"/>
          </a:xfrm>
        </p:spPr>
        <p:txBody>
          <a:bodyPr>
            <a:normAutofit/>
          </a:bodyPr>
          <a:lstStyle/>
          <a:p>
            <a:r>
              <a:rPr lang="en-GB" dirty="0"/>
              <a:t>Continuous vs discrete data.</a:t>
            </a:r>
          </a:p>
          <a:p>
            <a:r>
              <a:rPr lang="en-GB" dirty="0"/>
              <a:t>Bar chart.</a:t>
            </a:r>
          </a:p>
          <a:p>
            <a:r>
              <a:rPr lang="en-GB" dirty="0"/>
              <a:t>Histogram.</a:t>
            </a:r>
          </a:p>
          <a:p>
            <a:r>
              <a:rPr lang="en-GB" dirty="0"/>
              <a:t>Line chart.</a:t>
            </a:r>
          </a:p>
          <a:p>
            <a:r>
              <a:rPr lang="en-GB" dirty="0"/>
              <a:t>Area chart.</a:t>
            </a:r>
          </a:p>
          <a:p>
            <a:r>
              <a:rPr lang="en-GB" b="1" dirty="0"/>
              <a:t>Box plot.</a:t>
            </a:r>
          </a:p>
        </p:txBody>
      </p:sp>
      <p:pic>
        <p:nvPicPr>
          <p:cNvPr id="7" name="Picture 6">
            <a:extLst>
              <a:ext uri="{FF2B5EF4-FFF2-40B4-BE49-F238E27FC236}">
                <a16:creationId xmlns:a16="http://schemas.microsoft.com/office/drawing/2014/main" id="{21D68D91-21B2-640E-7738-6AD32C9C0926}"/>
              </a:ext>
            </a:extLst>
          </p:cNvPr>
          <p:cNvPicPr>
            <a:picLocks noChangeAspect="1"/>
          </p:cNvPicPr>
          <p:nvPr/>
        </p:nvPicPr>
        <p:blipFill>
          <a:blip r:embed="rId2"/>
          <a:stretch>
            <a:fillRect/>
          </a:stretch>
        </p:blipFill>
        <p:spPr>
          <a:xfrm>
            <a:off x="2551745" y="5150206"/>
            <a:ext cx="772377" cy="544176"/>
          </a:xfrm>
          <a:prstGeom prst="rect">
            <a:avLst/>
          </a:prstGeom>
        </p:spPr>
      </p:pic>
    </p:spTree>
    <p:extLst>
      <p:ext uri="{BB962C8B-B14F-4D97-AF65-F5344CB8AC3E}">
        <p14:creationId xmlns:p14="http://schemas.microsoft.com/office/powerpoint/2010/main" val="30896146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326F398E-5873-A45F-BA55-5029B9A65C6A}"/>
              </a:ext>
            </a:extLst>
          </p:cNvPr>
          <p:cNvPicPr>
            <a:picLocks noChangeAspect="1"/>
          </p:cNvPicPr>
          <p:nvPr/>
        </p:nvPicPr>
        <p:blipFill>
          <a:blip r:embed="rId3"/>
          <a:stretch>
            <a:fillRect/>
          </a:stretch>
        </p:blipFill>
        <p:spPr>
          <a:xfrm>
            <a:off x="297530" y="271462"/>
            <a:ext cx="5629275" cy="6315075"/>
          </a:xfrm>
          <a:prstGeom prst="rect">
            <a:avLst/>
          </a:prstGeom>
        </p:spPr>
      </p:pic>
      <p:pic>
        <p:nvPicPr>
          <p:cNvPr id="51" name="Picture 50">
            <a:extLst>
              <a:ext uri="{FF2B5EF4-FFF2-40B4-BE49-F238E27FC236}">
                <a16:creationId xmlns:a16="http://schemas.microsoft.com/office/drawing/2014/main" id="{C51A8CB6-351B-C8C1-ECE1-8B6AE25C34B7}"/>
              </a:ext>
            </a:extLst>
          </p:cNvPr>
          <p:cNvPicPr>
            <a:picLocks noChangeAspect="1"/>
          </p:cNvPicPr>
          <p:nvPr/>
        </p:nvPicPr>
        <p:blipFill>
          <a:blip r:embed="rId4"/>
          <a:stretch>
            <a:fillRect/>
          </a:stretch>
        </p:blipFill>
        <p:spPr>
          <a:xfrm>
            <a:off x="297530" y="271462"/>
            <a:ext cx="5629275" cy="6315075"/>
          </a:xfrm>
          <a:prstGeom prst="rect">
            <a:avLst/>
          </a:prstGeom>
        </p:spPr>
      </p:pic>
      <p:pic>
        <p:nvPicPr>
          <p:cNvPr id="53" name="Picture 52">
            <a:extLst>
              <a:ext uri="{FF2B5EF4-FFF2-40B4-BE49-F238E27FC236}">
                <a16:creationId xmlns:a16="http://schemas.microsoft.com/office/drawing/2014/main" id="{2545DAEE-E3FC-D64E-1DBB-D4AFC484713B}"/>
              </a:ext>
            </a:extLst>
          </p:cNvPr>
          <p:cNvPicPr>
            <a:picLocks noChangeAspect="1"/>
          </p:cNvPicPr>
          <p:nvPr/>
        </p:nvPicPr>
        <p:blipFill>
          <a:blip r:embed="rId5"/>
          <a:stretch>
            <a:fillRect/>
          </a:stretch>
        </p:blipFill>
        <p:spPr>
          <a:xfrm>
            <a:off x="297530" y="271462"/>
            <a:ext cx="5629275" cy="6315075"/>
          </a:xfrm>
          <a:prstGeom prst="rect">
            <a:avLst/>
          </a:prstGeom>
        </p:spPr>
      </p:pic>
      <p:pic>
        <p:nvPicPr>
          <p:cNvPr id="55" name="Picture 54">
            <a:extLst>
              <a:ext uri="{FF2B5EF4-FFF2-40B4-BE49-F238E27FC236}">
                <a16:creationId xmlns:a16="http://schemas.microsoft.com/office/drawing/2014/main" id="{919C5DCC-1B53-0779-5295-A3EDFE709DA6}"/>
              </a:ext>
            </a:extLst>
          </p:cNvPr>
          <p:cNvPicPr>
            <a:picLocks noChangeAspect="1"/>
          </p:cNvPicPr>
          <p:nvPr/>
        </p:nvPicPr>
        <p:blipFill>
          <a:blip r:embed="rId6"/>
          <a:stretch>
            <a:fillRect/>
          </a:stretch>
        </p:blipFill>
        <p:spPr>
          <a:xfrm>
            <a:off x="6457701" y="271462"/>
            <a:ext cx="5629275" cy="6315075"/>
          </a:xfrm>
          <a:prstGeom prst="rect">
            <a:avLst/>
          </a:prstGeom>
        </p:spPr>
      </p:pic>
      <p:pic>
        <p:nvPicPr>
          <p:cNvPr id="72" name="Picture 71">
            <a:extLst>
              <a:ext uri="{FF2B5EF4-FFF2-40B4-BE49-F238E27FC236}">
                <a16:creationId xmlns:a16="http://schemas.microsoft.com/office/drawing/2014/main" id="{78282B91-7E03-AF32-4B8E-EA6C8F0D76EA}"/>
              </a:ext>
            </a:extLst>
          </p:cNvPr>
          <p:cNvPicPr>
            <a:picLocks noChangeAspect="1"/>
          </p:cNvPicPr>
          <p:nvPr/>
        </p:nvPicPr>
        <p:blipFill>
          <a:blip r:embed="rId7"/>
          <a:stretch>
            <a:fillRect/>
          </a:stretch>
        </p:blipFill>
        <p:spPr>
          <a:xfrm>
            <a:off x="6457701" y="271462"/>
            <a:ext cx="5629275" cy="6315075"/>
          </a:xfrm>
          <a:prstGeom prst="rect">
            <a:avLst/>
          </a:prstGeom>
        </p:spPr>
      </p:pic>
      <p:pic>
        <p:nvPicPr>
          <p:cNvPr id="59" name="Picture 58">
            <a:extLst>
              <a:ext uri="{FF2B5EF4-FFF2-40B4-BE49-F238E27FC236}">
                <a16:creationId xmlns:a16="http://schemas.microsoft.com/office/drawing/2014/main" id="{FF2FB148-1900-DE9E-FEA7-962E05A5993F}"/>
              </a:ext>
            </a:extLst>
          </p:cNvPr>
          <p:cNvPicPr>
            <a:picLocks noChangeAspect="1"/>
          </p:cNvPicPr>
          <p:nvPr/>
        </p:nvPicPr>
        <p:blipFill>
          <a:blip r:embed="rId8"/>
          <a:stretch>
            <a:fillRect/>
          </a:stretch>
        </p:blipFill>
        <p:spPr>
          <a:xfrm>
            <a:off x="6457701" y="271462"/>
            <a:ext cx="5629275" cy="6315075"/>
          </a:xfrm>
          <a:prstGeom prst="rect">
            <a:avLst/>
          </a:prstGeom>
        </p:spPr>
      </p:pic>
      <p:cxnSp>
        <p:nvCxnSpPr>
          <p:cNvPr id="61" name="Straight Arrow Connector 60">
            <a:extLst>
              <a:ext uri="{FF2B5EF4-FFF2-40B4-BE49-F238E27FC236}">
                <a16:creationId xmlns:a16="http://schemas.microsoft.com/office/drawing/2014/main" id="{FBDD8768-0532-91D2-44C7-E49480ED3337}"/>
              </a:ext>
            </a:extLst>
          </p:cNvPr>
          <p:cNvCxnSpPr/>
          <p:nvPr/>
        </p:nvCxnSpPr>
        <p:spPr>
          <a:xfrm flipH="1">
            <a:off x="1796716" y="898358"/>
            <a:ext cx="1058779" cy="3368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9145D7CA-2C0D-9554-8411-2BE1720A1160}"/>
              </a:ext>
            </a:extLst>
          </p:cNvPr>
          <p:cNvSpPr/>
          <p:nvPr/>
        </p:nvSpPr>
        <p:spPr>
          <a:xfrm>
            <a:off x="2861732" y="668867"/>
            <a:ext cx="2446867" cy="601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Contains 25% of data</a:t>
            </a:r>
          </a:p>
        </p:txBody>
      </p:sp>
      <p:cxnSp>
        <p:nvCxnSpPr>
          <p:cNvPr id="65" name="Straight Arrow Connector 64">
            <a:extLst>
              <a:ext uri="{FF2B5EF4-FFF2-40B4-BE49-F238E27FC236}">
                <a16:creationId xmlns:a16="http://schemas.microsoft.com/office/drawing/2014/main" id="{4231704E-E9DC-7EB2-7885-3733523C2DCF}"/>
              </a:ext>
            </a:extLst>
          </p:cNvPr>
          <p:cNvCxnSpPr>
            <a:cxnSpLocks/>
            <a:stCxn id="66" idx="1"/>
          </p:cNvCxnSpPr>
          <p:nvPr/>
        </p:nvCxnSpPr>
        <p:spPr>
          <a:xfrm flipH="1" flipV="1">
            <a:off x="1722746" y="5587110"/>
            <a:ext cx="971883" cy="301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4598BBB2-B8AF-D99D-F1EE-85A5364B98F1}"/>
              </a:ext>
            </a:extLst>
          </p:cNvPr>
          <p:cNvSpPr/>
          <p:nvPr/>
        </p:nvSpPr>
        <p:spPr>
          <a:xfrm>
            <a:off x="2694629" y="5588000"/>
            <a:ext cx="2446867" cy="601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Contains 25% of data</a:t>
            </a:r>
          </a:p>
        </p:txBody>
      </p:sp>
      <p:cxnSp>
        <p:nvCxnSpPr>
          <p:cNvPr id="68" name="Straight Arrow Connector 67">
            <a:extLst>
              <a:ext uri="{FF2B5EF4-FFF2-40B4-BE49-F238E27FC236}">
                <a16:creationId xmlns:a16="http://schemas.microsoft.com/office/drawing/2014/main" id="{5227C418-0D03-BCAF-3F7D-B52D09B2F2AF}"/>
              </a:ext>
            </a:extLst>
          </p:cNvPr>
          <p:cNvCxnSpPr>
            <a:cxnSpLocks/>
            <a:stCxn id="69" idx="1"/>
          </p:cNvCxnSpPr>
          <p:nvPr/>
        </p:nvCxnSpPr>
        <p:spPr>
          <a:xfrm flipH="1">
            <a:off x="1964267" y="3777023"/>
            <a:ext cx="897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B2BECC7C-340D-512E-E224-073BBD936DF4}"/>
              </a:ext>
            </a:extLst>
          </p:cNvPr>
          <p:cNvSpPr/>
          <p:nvPr/>
        </p:nvSpPr>
        <p:spPr>
          <a:xfrm>
            <a:off x="2861732" y="3476456"/>
            <a:ext cx="2446867" cy="601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Contains 50% of data</a:t>
            </a:r>
          </a:p>
        </p:txBody>
      </p:sp>
      <p:sp>
        <p:nvSpPr>
          <p:cNvPr id="2" name="Rectangle: Rounded Corners 1">
            <a:extLst>
              <a:ext uri="{FF2B5EF4-FFF2-40B4-BE49-F238E27FC236}">
                <a16:creationId xmlns:a16="http://schemas.microsoft.com/office/drawing/2014/main" id="{07AA81CA-0E41-6610-EED0-152C7DCC76EF}"/>
              </a:ext>
            </a:extLst>
          </p:cNvPr>
          <p:cNvSpPr/>
          <p:nvPr/>
        </p:nvSpPr>
        <p:spPr>
          <a:xfrm>
            <a:off x="4822371" y="87086"/>
            <a:ext cx="45719" cy="457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6C43862-9E9F-920A-C0B7-8203831EC545}"/>
              </a:ext>
            </a:extLst>
          </p:cNvPr>
          <p:cNvPicPr>
            <a:picLocks noChangeAspect="1"/>
          </p:cNvPicPr>
          <p:nvPr/>
        </p:nvPicPr>
        <p:blipFill>
          <a:blip r:embed="rId4"/>
          <a:stretch>
            <a:fillRect/>
          </a:stretch>
        </p:blipFill>
        <p:spPr>
          <a:xfrm>
            <a:off x="297530" y="271462"/>
            <a:ext cx="5629275" cy="6315075"/>
          </a:xfrm>
          <a:prstGeom prst="rect">
            <a:avLst/>
          </a:prstGeom>
        </p:spPr>
      </p:pic>
      <p:pic>
        <p:nvPicPr>
          <p:cNvPr id="6" name="Picture 5">
            <a:extLst>
              <a:ext uri="{FF2B5EF4-FFF2-40B4-BE49-F238E27FC236}">
                <a16:creationId xmlns:a16="http://schemas.microsoft.com/office/drawing/2014/main" id="{CB27B7C4-874D-3E4B-CA90-568DD540F584}"/>
              </a:ext>
            </a:extLst>
          </p:cNvPr>
          <p:cNvPicPr>
            <a:picLocks noChangeAspect="1"/>
          </p:cNvPicPr>
          <p:nvPr/>
        </p:nvPicPr>
        <p:blipFill>
          <a:blip r:embed="rId7"/>
          <a:stretch>
            <a:fillRect/>
          </a:stretch>
        </p:blipFill>
        <p:spPr>
          <a:xfrm>
            <a:off x="6457701" y="271462"/>
            <a:ext cx="5629275" cy="6315075"/>
          </a:xfrm>
          <a:prstGeom prst="rect">
            <a:avLst/>
          </a:prstGeom>
        </p:spPr>
      </p:pic>
      <p:sp>
        <p:nvSpPr>
          <p:cNvPr id="3" name="Rectangle: Rounded Corners 2">
            <a:extLst>
              <a:ext uri="{FF2B5EF4-FFF2-40B4-BE49-F238E27FC236}">
                <a16:creationId xmlns:a16="http://schemas.microsoft.com/office/drawing/2014/main" id="{E2CBC69B-FBAE-08C9-5812-BF875DEE6E8B}"/>
              </a:ext>
            </a:extLst>
          </p:cNvPr>
          <p:cNvSpPr/>
          <p:nvPr/>
        </p:nvSpPr>
        <p:spPr>
          <a:xfrm>
            <a:off x="4730311" y="1360714"/>
            <a:ext cx="3069771" cy="1419697"/>
          </a:xfrm>
          <a:prstGeom prst="round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 boxplots on the left &amp; right are representing the exact same distribution! Don’t draw too many conclusions with limited data availability.</a:t>
            </a:r>
          </a:p>
        </p:txBody>
      </p:sp>
    </p:spTree>
    <p:extLst>
      <p:ext uri="{BB962C8B-B14F-4D97-AF65-F5344CB8AC3E}">
        <p14:creationId xmlns:p14="http://schemas.microsoft.com/office/powerpoint/2010/main" val="2243576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xit" presetSubtype="0" fill="hold" grpId="1" nodeType="withEffect">
                                  <p:stCondLst>
                                    <p:cond delay="0"/>
                                  </p:stCondLst>
                                  <p:childTnLst>
                                    <p:animEffect transition="out" filter="fade">
                                      <p:cBhvr>
                                        <p:cTn id="37" dur="500"/>
                                        <p:tgtEl>
                                          <p:spTgt spid="62"/>
                                        </p:tgtEl>
                                      </p:cBhvr>
                                    </p:animEffect>
                                    <p:set>
                                      <p:cBhvr>
                                        <p:cTn id="38" dur="1" fill="hold">
                                          <p:stCondLst>
                                            <p:cond delay="499"/>
                                          </p:stCondLst>
                                        </p:cTn>
                                        <p:tgtEl>
                                          <p:spTgt spid="6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61"/>
                                        </p:tgtEl>
                                      </p:cBhvr>
                                    </p:animEffect>
                                    <p:set>
                                      <p:cBhvr>
                                        <p:cTn id="41" dur="1" fill="hold">
                                          <p:stCondLst>
                                            <p:cond delay="499"/>
                                          </p:stCondLst>
                                        </p:cTn>
                                        <p:tgtEl>
                                          <p:spTgt spid="6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68"/>
                                        </p:tgtEl>
                                      </p:cBhvr>
                                    </p:animEffect>
                                    <p:set>
                                      <p:cBhvr>
                                        <p:cTn id="44" dur="1" fill="hold">
                                          <p:stCondLst>
                                            <p:cond delay="499"/>
                                          </p:stCondLst>
                                        </p:cTn>
                                        <p:tgtEl>
                                          <p:spTgt spid="6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69"/>
                                        </p:tgtEl>
                                      </p:cBhvr>
                                    </p:animEffect>
                                    <p:set>
                                      <p:cBhvr>
                                        <p:cTn id="47" dur="1" fill="hold">
                                          <p:stCondLst>
                                            <p:cond delay="499"/>
                                          </p:stCondLst>
                                        </p:cTn>
                                        <p:tgtEl>
                                          <p:spTgt spid="69"/>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66"/>
                                        </p:tgtEl>
                                      </p:cBhvr>
                                    </p:animEffect>
                                    <p:set>
                                      <p:cBhvr>
                                        <p:cTn id="50" dur="1" fill="hold">
                                          <p:stCondLst>
                                            <p:cond delay="499"/>
                                          </p:stCondLst>
                                        </p:cTn>
                                        <p:tgtEl>
                                          <p:spTgt spid="6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65"/>
                                        </p:tgtEl>
                                      </p:cBhvr>
                                    </p:animEffect>
                                    <p:set>
                                      <p:cBhvr>
                                        <p:cTn id="53" dur="1" fill="hold">
                                          <p:stCondLst>
                                            <p:cond delay="499"/>
                                          </p:stCondLst>
                                        </p:cTn>
                                        <p:tgtEl>
                                          <p:spTgt spid="6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10"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par>
                                <p:cTn id="72" presetID="10" presetClass="entr" presetSubtype="0"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6" grpId="0" animBg="1"/>
      <p:bldP spid="66" grpId="1" animBg="1"/>
      <p:bldP spid="69" grpId="0" animBg="1"/>
      <p:bldP spid="69" grpId="1"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3F42-327A-049B-CA85-02A2DD25AB95}"/>
              </a:ext>
            </a:extLst>
          </p:cNvPr>
          <p:cNvSpPr>
            <a:spLocks noGrp="1"/>
          </p:cNvSpPr>
          <p:nvPr>
            <p:ph type="title"/>
          </p:nvPr>
        </p:nvSpPr>
        <p:spPr/>
        <p:txBody>
          <a:bodyPr/>
          <a:lstStyle/>
          <a:p>
            <a:r>
              <a:rPr lang="en-GB" dirty="0"/>
              <a:t>Quartiles &amp; percentiles</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BC6A9D91-D8C9-86EB-BCD0-5337402B8019}"/>
                  </a:ext>
                </a:extLst>
              </p:cNvPr>
              <p:cNvSpPr>
                <a:spLocks noGrp="1"/>
              </p:cNvSpPr>
              <p:nvPr>
                <p:ph idx="1"/>
              </p:nvPr>
            </p:nvSpPr>
            <p:spPr/>
            <p:txBody>
              <a:bodyPr>
                <a:normAutofit fontScale="70000" lnSpcReduction="20000"/>
              </a:bodyPr>
              <a:lstStyle/>
              <a:p>
                <a:pPr marL="0" indent="0">
                  <a:buNone/>
                </a:pPr>
                <a:r>
                  <a:rPr lang="en-US" dirty="0"/>
                  <a:t>Numbers to quickly summarize the data.</a:t>
                </a:r>
              </a:p>
              <a:p>
                <a:pPr marL="0" indent="0">
                  <a:buNone/>
                </a:pPr>
                <a:r>
                  <a:rPr lang="en-US" dirty="0"/>
                  <a:t>The “p%-percentile” contains p% of all data.</a:t>
                </a:r>
              </a:p>
              <a:p>
                <a:pPr marL="0" indent="0">
                  <a:buNone/>
                </a:pPr>
                <a:r>
                  <a:rPr lang="en-US" dirty="0"/>
                  <a:t>3 special cases are: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oMath>
                </a14:m>
                <a:r>
                  <a:rPr lang="en-US" dirty="0"/>
                  <a:t>, first quartile 25% percentile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m:t>
                        </m:r>
                      </m:sub>
                    </m:sSub>
                  </m:oMath>
                </a14:m>
                <a:r>
                  <a:rPr lang="en-US" dirty="0"/>
                  <a:t>, first quartile 50% percentile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oMath>
                </a14:m>
                <a:r>
                  <a:rPr lang="en-US" dirty="0"/>
                  <a:t>, first quartile 75% percentile</a:t>
                </a:r>
              </a:p>
              <a:p>
                <a:pPr marL="0" indent="0">
                  <a:buNone/>
                </a:pPr>
                <a:endParaRPr lang="en-US" dirty="0"/>
              </a:p>
              <a:p>
                <a:pPr marL="0" indent="0">
                  <a:buNone/>
                </a:pPr>
                <a:r>
                  <a:rPr lang="en-US" b="1" dirty="0"/>
                  <a:t>Use cases:</a:t>
                </a:r>
              </a:p>
              <a:p>
                <a:r>
                  <a:rPr lang="en-US" dirty="0"/>
                  <a:t>Boundaries around a line graph.</a:t>
                </a:r>
              </a:p>
              <a:p>
                <a:r>
                  <a:rPr lang="en-US" dirty="0"/>
                  <a:t>Boxplots</a:t>
                </a:r>
              </a:p>
              <a:p>
                <a:r>
                  <a:rPr lang="en-US" dirty="0"/>
                  <a:t>Boundary lines (providing extra information):</a:t>
                </a:r>
              </a:p>
              <a:p>
                <a:pPr lvl="1"/>
                <a:r>
                  <a:rPr lang="en-US" sz="2000" dirty="0"/>
                  <a:t>Vertical lines in histograms.</a:t>
                </a:r>
              </a:p>
              <a:p>
                <a:pPr lvl="1"/>
                <a:r>
                  <a:rPr lang="en-GB" sz="2000" dirty="0"/>
                  <a:t>Horizontal/vertical lines in scatter plots.</a:t>
                </a:r>
              </a:p>
            </p:txBody>
          </p:sp>
        </mc:Choice>
        <mc:Fallback>
          <p:sp>
            <p:nvSpPr>
              <p:cNvPr id="7" name="Content Placeholder 6">
                <a:extLst>
                  <a:ext uri="{FF2B5EF4-FFF2-40B4-BE49-F238E27FC236}">
                    <a16:creationId xmlns:a16="http://schemas.microsoft.com/office/drawing/2014/main" id="{BC6A9D91-D8C9-86EB-BCD0-5337402B8019}"/>
                  </a:ext>
                </a:extLst>
              </p:cNvPr>
              <p:cNvSpPr>
                <a:spLocks noGrp="1" noRot="1" noChangeAspect="1" noMove="1" noResize="1" noEditPoints="1" noAdjustHandles="1" noChangeArrowheads="1" noChangeShapeType="1" noTextEdit="1"/>
              </p:cNvSpPr>
              <p:nvPr>
                <p:ph idx="1"/>
              </p:nvPr>
            </p:nvSpPr>
            <p:spPr>
              <a:blipFill>
                <a:blip r:embed="rId3"/>
                <a:stretch>
                  <a:fillRect l="-587" t="-2801"/>
                </a:stretch>
              </a:blipFill>
            </p:spPr>
            <p:txBody>
              <a:bodyPr/>
              <a:lstStyle/>
              <a:p>
                <a:r>
                  <a:rPr lang="nl-BE">
                    <a:noFill/>
                  </a:rPr>
                  <a:t> </a:t>
                </a:r>
              </a:p>
            </p:txBody>
          </p:sp>
        </mc:Fallback>
      </mc:AlternateContent>
      <p:sp>
        <p:nvSpPr>
          <p:cNvPr id="3" name="TextBox 2">
            <a:extLst>
              <a:ext uri="{FF2B5EF4-FFF2-40B4-BE49-F238E27FC236}">
                <a16:creationId xmlns:a16="http://schemas.microsoft.com/office/drawing/2014/main" id="{0102FC9E-7CDB-5B87-71CD-EAA501AE9DDA}"/>
              </a:ext>
            </a:extLst>
          </p:cNvPr>
          <p:cNvSpPr txBox="1"/>
          <p:nvPr/>
        </p:nvSpPr>
        <p:spPr>
          <a:xfrm>
            <a:off x="7271657" y="203200"/>
            <a:ext cx="4679043" cy="830997"/>
          </a:xfrm>
          <a:prstGeom prst="rect">
            <a:avLst/>
          </a:prstGeom>
          <a:noFill/>
        </p:spPr>
        <p:txBody>
          <a:bodyPr wrap="square" rtlCol="0">
            <a:spAutoFit/>
          </a:bodyPr>
          <a:lstStyle/>
          <a:p>
            <a:r>
              <a:rPr lang="en-GB" sz="2400" b="1" dirty="0"/>
              <a:t>Remark:</a:t>
            </a:r>
            <a:r>
              <a:rPr lang="en-GB" sz="2400" dirty="0"/>
              <a:t> Commonly used for SLA’s (Service Level Agreements).</a:t>
            </a:r>
          </a:p>
        </p:txBody>
      </p:sp>
      <p:pic>
        <p:nvPicPr>
          <p:cNvPr id="4" name="Picture 4" descr="Basic histogram: distribution of response times by hour">
            <a:extLst>
              <a:ext uri="{FF2B5EF4-FFF2-40B4-BE49-F238E27FC236}">
                <a16:creationId xmlns:a16="http://schemas.microsoft.com/office/drawing/2014/main" id="{8794D6AD-303F-0CAB-6810-ACEFC1944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6786" y="2299656"/>
            <a:ext cx="5111966" cy="34422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B2977DB-C39B-C108-2F41-2F8316E43065}"/>
              </a:ext>
            </a:extLst>
          </p:cNvPr>
          <p:cNvCxnSpPr>
            <a:cxnSpLocks/>
          </p:cNvCxnSpPr>
          <p:nvPr/>
        </p:nvCxnSpPr>
        <p:spPr>
          <a:xfrm>
            <a:off x="7911966" y="2528267"/>
            <a:ext cx="0" cy="3213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9B4F11-2974-3BD0-FEF7-F2960EEAF983}"/>
              </a:ext>
            </a:extLst>
          </p:cNvPr>
          <p:cNvCxnSpPr>
            <a:cxnSpLocks/>
          </p:cNvCxnSpPr>
          <p:nvPr/>
        </p:nvCxnSpPr>
        <p:spPr>
          <a:xfrm>
            <a:off x="8410879" y="2528267"/>
            <a:ext cx="0" cy="3213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319E3AE-6E78-9200-0946-E7A5107093AD}"/>
              </a:ext>
            </a:extLst>
          </p:cNvPr>
          <p:cNvCxnSpPr>
            <a:cxnSpLocks/>
          </p:cNvCxnSpPr>
          <p:nvPr/>
        </p:nvCxnSpPr>
        <p:spPr>
          <a:xfrm>
            <a:off x="9400678" y="2528267"/>
            <a:ext cx="0" cy="32136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03044F-1E44-47F6-63A6-8474A083FCB2}"/>
                  </a:ext>
                </a:extLst>
              </p:cNvPr>
              <p:cNvSpPr txBox="1"/>
              <p:nvPr/>
            </p:nvSpPr>
            <p:spPr>
              <a:xfrm>
                <a:off x="7754807" y="5825128"/>
                <a:ext cx="3143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oMath>
                  </m:oMathPara>
                </a14:m>
                <a:endParaRPr lang="en-GB" dirty="0"/>
              </a:p>
            </p:txBody>
          </p:sp>
        </mc:Choice>
        <mc:Fallback xmlns="">
          <p:sp>
            <p:nvSpPr>
              <p:cNvPr id="10" name="TextBox 9">
                <a:extLst>
                  <a:ext uri="{FF2B5EF4-FFF2-40B4-BE49-F238E27FC236}">
                    <a16:creationId xmlns:a16="http://schemas.microsoft.com/office/drawing/2014/main" id="{C003044F-1E44-47F6-63A6-8474A083FCB2}"/>
                  </a:ext>
                </a:extLst>
              </p:cNvPr>
              <p:cNvSpPr txBox="1">
                <a:spLocks noRot="1" noChangeAspect="1" noMove="1" noResize="1" noEditPoints="1" noAdjustHandles="1" noChangeArrowheads="1" noChangeShapeType="1" noTextEdit="1"/>
              </p:cNvSpPr>
              <p:nvPr/>
            </p:nvSpPr>
            <p:spPr>
              <a:xfrm>
                <a:off x="7754807" y="5825128"/>
                <a:ext cx="314317" cy="276999"/>
              </a:xfrm>
              <a:prstGeom prst="rect">
                <a:avLst/>
              </a:prstGeom>
              <a:blipFill>
                <a:blip r:embed="rId5"/>
                <a:stretch>
                  <a:fillRect l="-23077" r="-5769" b="-3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697983A-E3DF-E66A-BF7A-156EC898662E}"/>
                  </a:ext>
                </a:extLst>
              </p:cNvPr>
              <p:cNvSpPr txBox="1"/>
              <p:nvPr/>
            </p:nvSpPr>
            <p:spPr>
              <a:xfrm>
                <a:off x="8253720" y="5825128"/>
                <a:ext cx="3196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m:t>
                          </m:r>
                        </m:sub>
                      </m:sSub>
                    </m:oMath>
                  </m:oMathPara>
                </a14:m>
                <a:endParaRPr lang="en-GB" dirty="0"/>
              </a:p>
            </p:txBody>
          </p:sp>
        </mc:Choice>
        <mc:Fallback xmlns="">
          <p:sp>
            <p:nvSpPr>
              <p:cNvPr id="14" name="TextBox 13">
                <a:extLst>
                  <a:ext uri="{FF2B5EF4-FFF2-40B4-BE49-F238E27FC236}">
                    <a16:creationId xmlns:a16="http://schemas.microsoft.com/office/drawing/2014/main" id="{6697983A-E3DF-E66A-BF7A-156EC898662E}"/>
                  </a:ext>
                </a:extLst>
              </p:cNvPr>
              <p:cNvSpPr txBox="1">
                <a:spLocks noRot="1" noChangeAspect="1" noMove="1" noResize="1" noEditPoints="1" noAdjustHandles="1" noChangeArrowheads="1" noChangeShapeType="1" noTextEdit="1"/>
              </p:cNvSpPr>
              <p:nvPr/>
            </p:nvSpPr>
            <p:spPr>
              <a:xfrm>
                <a:off x="8253720" y="5825128"/>
                <a:ext cx="319639" cy="276999"/>
              </a:xfrm>
              <a:prstGeom prst="rect">
                <a:avLst/>
              </a:prstGeom>
              <a:blipFill>
                <a:blip r:embed="rId6"/>
                <a:stretch>
                  <a:fillRect l="-23077" r="-5769" b="-3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FA3806-AD17-21E9-5E28-5AFC578CE17D}"/>
                  </a:ext>
                </a:extLst>
              </p:cNvPr>
              <p:cNvSpPr txBox="1"/>
              <p:nvPr/>
            </p:nvSpPr>
            <p:spPr>
              <a:xfrm>
                <a:off x="9274219" y="5825128"/>
                <a:ext cx="3196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oMath>
                  </m:oMathPara>
                </a14:m>
                <a:endParaRPr lang="en-GB" dirty="0"/>
              </a:p>
            </p:txBody>
          </p:sp>
        </mc:Choice>
        <mc:Fallback xmlns="">
          <p:sp>
            <p:nvSpPr>
              <p:cNvPr id="15" name="TextBox 14">
                <a:extLst>
                  <a:ext uri="{FF2B5EF4-FFF2-40B4-BE49-F238E27FC236}">
                    <a16:creationId xmlns:a16="http://schemas.microsoft.com/office/drawing/2014/main" id="{B3FA3806-AD17-21E9-5E28-5AFC578CE17D}"/>
                  </a:ext>
                </a:extLst>
              </p:cNvPr>
              <p:cNvSpPr txBox="1">
                <a:spLocks noRot="1" noChangeAspect="1" noMove="1" noResize="1" noEditPoints="1" noAdjustHandles="1" noChangeArrowheads="1" noChangeShapeType="1" noTextEdit="1"/>
              </p:cNvSpPr>
              <p:nvPr/>
            </p:nvSpPr>
            <p:spPr>
              <a:xfrm>
                <a:off x="9274219" y="5825128"/>
                <a:ext cx="319639" cy="276999"/>
              </a:xfrm>
              <a:prstGeom prst="rect">
                <a:avLst/>
              </a:prstGeom>
              <a:blipFill>
                <a:blip r:embed="rId7"/>
                <a:stretch>
                  <a:fillRect l="-22642" r="-5660" b="-31111"/>
                </a:stretch>
              </a:blipFill>
            </p:spPr>
            <p:txBody>
              <a:bodyPr/>
              <a:lstStyle/>
              <a:p>
                <a:r>
                  <a:rPr lang="en-GB">
                    <a:noFill/>
                  </a:rPr>
                  <a:t> </a:t>
                </a:r>
              </a:p>
            </p:txBody>
          </p:sp>
        </mc:Fallback>
      </mc:AlternateContent>
      <p:grpSp>
        <p:nvGrpSpPr>
          <p:cNvPr id="22" name="Group 21">
            <a:extLst>
              <a:ext uri="{FF2B5EF4-FFF2-40B4-BE49-F238E27FC236}">
                <a16:creationId xmlns:a16="http://schemas.microsoft.com/office/drawing/2014/main" id="{6C4B8BC1-7BAC-2522-EE7B-AF1090C2705D}"/>
              </a:ext>
            </a:extLst>
          </p:cNvPr>
          <p:cNvGrpSpPr/>
          <p:nvPr/>
        </p:nvGrpSpPr>
        <p:grpSpPr>
          <a:xfrm>
            <a:off x="7199638" y="1571971"/>
            <a:ext cx="4399694" cy="889244"/>
            <a:chOff x="7199638" y="869329"/>
            <a:chExt cx="4399694" cy="889244"/>
          </a:xfrm>
        </p:grpSpPr>
        <p:sp>
          <p:nvSpPr>
            <p:cNvPr id="5" name="Left Brace 4">
              <a:extLst>
                <a:ext uri="{FF2B5EF4-FFF2-40B4-BE49-F238E27FC236}">
                  <a16:creationId xmlns:a16="http://schemas.microsoft.com/office/drawing/2014/main" id="{384798B7-5942-AE3D-E0C9-FA78CD32F6B5}"/>
                </a:ext>
              </a:extLst>
            </p:cNvPr>
            <p:cNvSpPr/>
            <p:nvPr/>
          </p:nvSpPr>
          <p:spPr>
            <a:xfrm rot="5400000">
              <a:off x="7427232" y="1262955"/>
              <a:ext cx="323850" cy="6350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1" name="Left Brace 10">
              <a:extLst>
                <a:ext uri="{FF2B5EF4-FFF2-40B4-BE49-F238E27FC236}">
                  <a16:creationId xmlns:a16="http://schemas.microsoft.com/office/drawing/2014/main" id="{30667CBF-A180-3059-13BD-9B9F08B82A68}"/>
                </a:ext>
              </a:extLst>
            </p:cNvPr>
            <p:cNvSpPr/>
            <p:nvPr/>
          </p:nvSpPr>
          <p:spPr>
            <a:xfrm rot="5400000">
              <a:off x="7982539" y="1318058"/>
              <a:ext cx="356236" cy="52479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a:extLst>
                <a:ext uri="{FF2B5EF4-FFF2-40B4-BE49-F238E27FC236}">
                  <a16:creationId xmlns:a16="http://schemas.microsoft.com/office/drawing/2014/main" id="{46816A6C-EE53-6BFE-D697-9147D0B50BB9}"/>
                </a:ext>
              </a:extLst>
            </p:cNvPr>
            <p:cNvSpPr/>
            <p:nvPr/>
          </p:nvSpPr>
          <p:spPr>
            <a:xfrm rot="5400000">
              <a:off x="8741717" y="1079549"/>
              <a:ext cx="356236" cy="96168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Left Brace 12">
              <a:extLst>
                <a:ext uri="{FF2B5EF4-FFF2-40B4-BE49-F238E27FC236}">
                  <a16:creationId xmlns:a16="http://schemas.microsoft.com/office/drawing/2014/main" id="{8FC6F403-8E2A-DBAE-D4D0-721C04073C18}"/>
                </a:ext>
              </a:extLst>
            </p:cNvPr>
            <p:cNvSpPr/>
            <p:nvPr/>
          </p:nvSpPr>
          <p:spPr>
            <a:xfrm rot="5400000">
              <a:off x="10321887" y="461064"/>
              <a:ext cx="356236" cy="219865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D5A5D357-D6F4-D364-EF6C-C41FE0ECD85A}"/>
                </a:ext>
              </a:extLst>
            </p:cNvPr>
            <p:cNvSpPr txBox="1"/>
            <p:nvPr/>
          </p:nvSpPr>
          <p:spPr>
            <a:xfrm>
              <a:off x="7199638" y="869329"/>
              <a:ext cx="752404" cy="523220"/>
            </a:xfrm>
            <a:prstGeom prst="rect">
              <a:avLst/>
            </a:prstGeom>
            <a:noFill/>
          </p:spPr>
          <p:txBody>
            <a:bodyPr wrap="square" rtlCol="0">
              <a:spAutoFit/>
            </a:bodyPr>
            <a:lstStyle/>
            <a:p>
              <a:pPr algn="ctr"/>
              <a:r>
                <a:rPr lang="en-GB" sz="1400" dirty="0"/>
                <a:t>25% of data</a:t>
              </a:r>
            </a:p>
          </p:txBody>
        </p:sp>
        <p:sp>
          <p:nvSpPr>
            <p:cNvPr id="19" name="TextBox 18">
              <a:extLst>
                <a:ext uri="{FF2B5EF4-FFF2-40B4-BE49-F238E27FC236}">
                  <a16:creationId xmlns:a16="http://schemas.microsoft.com/office/drawing/2014/main" id="{BC15E654-B6FB-24EE-849B-0EB3F7ADF424}"/>
                </a:ext>
              </a:extLst>
            </p:cNvPr>
            <p:cNvSpPr txBox="1"/>
            <p:nvPr/>
          </p:nvSpPr>
          <p:spPr>
            <a:xfrm>
              <a:off x="7784455" y="869329"/>
              <a:ext cx="752404" cy="523220"/>
            </a:xfrm>
            <a:prstGeom prst="rect">
              <a:avLst/>
            </a:prstGeom>
            <a:noFill/>
          </p:spPr>
          <p:txBody>
            <a:bodyPr wrap="square" rtlCol="0">
              <a:spAutoFit/>
            </a:bodyPr>
            <a:lstStyle/>
            <a:p>
              <a:pPr algn="ctr"/>
              <a:r>
                <a:rPr lang="en-GB" sz="1400" dirty="0"/>
                <a:t>25% of data</a:t>
              </a:r>
            </a:p>
          </p:txBody>
        </p:sp>
        <p:sp>
          <p:nvSpPr>
            <p:cNvPr id="20" name="TextBox 19">
              <a:extLst>
                <a:ext uri="{FF2B5EF4-FFF2-40B4-BE49-F238E27FC236}">
                  <a16:creationId xmlns:a16="http://schemas.microsoft.com/office/drawing/2014/main" id="{A55E3B50-F762-6352-DF54-458288C4F5AB}"/>
                </a:ext>
              </a:extLst>
            </p:cNvPr>
            <p:cNvSpPr txBox="1"/>
            <p:nvPr/>
          </p:nvSpPr>
          <p:spPr>
            <a:xfrm>
              <a:off x="8521815" y="869329"/>
              <a:ext cx="752404" cy="523220"/>
            </a:xfrm>
            <a:prstGeom prst="rect">
              <a:avLst/>
            </a:prstGeom>
            <a:noFill/>
          </p:spPr>
          <p:txBody>
            <a:bodyPr wrap="square" rtlCol="0">
              <a:spAutoFit/>
            </a:bodyPr>
            <a:lstStyle/>
            <a:p>
              <a:pPr algn="ctr"/>
              <a:r>
                <a:rPr lang="en-GB" sz="1400" dirty="0"/>
                <a:t>25% of data</a:t>
              </a:r>
            </a:p>
          </p:txBody>
        </p:sp>
        <p:sp>
          <p:nvSpPr>
            <p:cNvPr id="21" name="TextBox 20">
              <a:extLst>
                <a:ext uri="{FF2B5EF4-FFF2-40B4-BE49-F238E27FC236}">
                  <a16:creationId xmlns:a16="http://schemas.microsoft.com/office/drawing/2014/main" id="{50BC2B43-80FF-BDB6-BC6B-50EE2DD0E3B4}"/>
                </a:ext>
              </a:extLst>
            </p:cNvPr>
            <p:cNvSpPr txBox="1"/>
            <p:nvPr/>
          </p:nvSpPr>
          <p:spPr>
            <a:xfrm>
              <a:off x="10119726" y="869329"/>
              <a:ext cx="752404" cy="523220"/>
            </a:xfrm>
            <a:prstGeom prst="rect">
              <a:avLst/>
            </a:prstGeom>
            <a:noFill/>
          </p:spPr>
          <p:txBody>
            <a:bodyPr wrap="square" rtlCol="0">
              <a:spAutoFit/>
            </a:bodyPr>
            <a:lstStyle/>
            <a:p>
              <a:pPr algn="ctr"/>
              <a:r>
                <a:rPr lang="en-GB" sz="1400" dirty="0"/>
                <a:t>25% of data</a:t>
              </a:r>
            </a:p>
          </p:txBody>
        </p:sp>
      </p:grpSp>
    </p:spTree>
    <p:extLst>
      <p:ext uri="{BB962C8B-B14F-4D97-AF65-F5344CB8AC3E}">
        <p14:creationId xmlns:p14="http://schemas.microsoft.com/office/powerpoint/2010/main" val="1435166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8" end="8"/>
                                            </p:txEl>
                                          </p:spTgt>
                                        </p:tgtEl>
                                        <p:attrNameLst>
                                          <p:attrName>style.visibility</p:attrName>
                                        </p:attrNameLst>
                                      </p:cBhvr>
                                      <p:to>
                                        <p:strVal val="visible"/>
                                      </p:to>
                                    </p:set>
                                    <p:animEffect transition="in" filter="fade">
                                      <p:cBhvr>
                                        <p:cTn id="10" dur="500"/>
                                        <p:tgtEl>
                                          <p:spTgt spid="7">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animEffect transition="in" filter="fade">
                                      <p:cBhvr>
                                        <p:cTn id="13" dur="500"/>
                                        <p:tgtEl>
                                          <p:spTgt spid="7">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0" end="10"/>
                                            </p:txEl>
                                          </p:spTgt>
                                        </p:tgtEl>
                                        <p:attrNameLst>
                                          <p:attrName>style.visibility</p:attrName>
                                        </p:attrNameLst>
                                      </p:cBhvr>
                                      <p:to>
                                        <p:strVal val="visible"/>
                                      </p:to>
                                    </p:set>
                                    <p:animEffect transition="in" filter="fade">
                                      <p:cBhvr>
                                        <p:cTn id="16" dur="500"/>
                                        <p:tgtEl>
                                          <p:spTgt spid="7">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animEffect transition="in" filter="fade">
                                      <p:cBhvr>
                                        <p:cTn id="19" dur="500"/>
                                        <p:tgtEl>
                                          <p:spTgt spid="7">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12" end="12"/>
                                            </p:txEl>
                                          </p:spTgt>
                                        </p:tgtEl>
                                        <p:attrNameLst>
                                          <p:attrName>style.visibility</p:attrName>
                                        </p:attrNameLst>
                                      </p:cBhvr>
                                      <p:to>
                                        <p:strVal val="visible"/>
                                      </p:to>
                                    </p:set>
                                    <p:animEffect transition="in" filter="fade">
                                      <p:cBhvr>
                                        <p:cTn id="22" dur="500"/>
                                        <p:tgtEl>
                                          <p:spTgt spid="7">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950B-A3A6-14AD-AD38-1A17B34461D6}"/>
              </a:ext>
            </a:extLst>
          </p:cNvPr>
          <p:cNvSpPr>
            <a:spLocks noGrp="1"/>
          </p:cNvSpPr>
          <p:nvPr>
            <p:ph type="title"/>
          </p:nvPr>
        </p:nvSpPr>
        <p:spPr/>
        <p:txBody>
          <a:bodyPr/>
          <a:lstStyle/>
          <a:p>
            <a:r>
              <a:rPr lang="en-GB" dirty="0"/>
              <a:t>Boxplot</a:t>
            </a:r>
          </a:p>
        </p:txBody>
      </p:sp>
      <p:sp>
        <p:nvSpPr>
          <p:cNvPr id="12" name="TextBox 11">
            <a:extLst>
              <a:ext uri="{FF2B5EF4-FFF2-40B4-BE49-F238E27FC236}">
                <a16:creationId xmlns:a16="http://schemas.microsoft.com/office/drawing/2014/main" id="{4E0E932C-91C8-477C-B726-4DB7CDBCB3E1}"/>
              </a:ext>
            </a:extLst>
          </p:cNvPr>
          <p:cNvSpPr txBox="1"/>
          <p:nvPr/>
        </p:nvSpPr>
        <p:spPr>
          <a:xfrm>
            <a:off x="4640526" y="275892"/>
            <a:ext cx="6695386" cy="461665"/>
          </a:xfrm>
          <a:prstGeom prst="rect">
            <a:avLst/>
          </a:prstGeom>
          <a:noFill/>
        </p:spPr>
        <p:txBody>
          <a:bodyPr wrap="square" rtlCol="0">
            <a:spAutoFit/>
          </a:bodyPr>
          <a:lstStyle/>
          <a:p>
            <a:endParaRPr lang="en-GB" sz="2400" dirty="0"/>
          </a:p>
        </p:txBody>
      </p:sp>
      <p:pic>
        <p:nvPicPr>
          <p:cNvPr id="4" name="Picture 3">
            <a:extLst>
              <a:ext uri="{FF2B5EF4-FFF2-40B4-BE49-F238E27FC236}">
                <a16:creationId xmlns:a16="http://schemas.microsoft.com/office/drawing/2014/main" id="{9F40D359-7DDC-8BA2-9085-7E15B1CDBA5B}"/>
              </a:ext>
            </a:extLst>
          </p:cNvPr>
          <p:cNvPicPr>
            <a:picLocks noChangeAspect="1"/>
          </p:cNvPicPr>
          <p:nvPr/>
        </p:nvPicPr>
        <p:blipFill>
          <a:blip r:embed="rId2"/>
          <a:stretch>
            <a:fillRect/>
          </a:stretch>
        </p:blipFill>
        <p:spPr>
          <a:xfrm>
            <a:off x="735870" y="2165092"/>
            <a:ext cx="10440857" cy="3696216"/>
          </a:xfrm>
          <a:prstGeom prst="rect">
            <a:avLst/>
          </a:prstGeom>
        </p:spPr>
      </p:pic>
      <p:sp>
        <p:nvSpPr>
          <p:cNvPr id="5" name="TextBox 4">
            <a:extLst>
              <a:ext uri="{FF2B5EF4-FFF2-40B4-BE49-F238E27FC236}">
                <a16:creationId xmlns:a16="http://schemas.microsoft.com/office/drawing/2014/main" id="{F56F1A84-99F9-04CA-74E9-25A52C8759D1}"/>
              </a:ext>
            </a:extLst>
          </p:cNvPr>
          <p:cNvSpPr txBox="1"/>
          <p:nvPr/>
        </p:nvSpPr>
        <p:spPr>
          <a:xfrm>
            <a:off x="7413172" y="1227942"/>
            <a:ext cx="4486856" cy="707886"/>
          </a:xfrm>
          <a:prstGeom prst="rect">
            <a:avLst/>
          </a:prstGeom>
          <a:noFill/>
        </p:spPr>
        <p:txBody>
          <a:bodyPr wrap="square" rtlCol="0">
            <a:spAutoFit/>
          </a:bodyPr>
          <a:lstStyle/>
          <a:p>
            <a:r>
              <a:rPr lang="en-GB" sz="2000" b="1" dirty="0"/>
              <a:t>Remark:</a:t>
            </a:r>
            <a:r>
              <a:rPr lang="en-GB" sz="2000" dirty="0"/>
              <a:t> Boxplots are somewhat technical for a non-technical audience.</a:t>
            </a:r>
          </a:p>
        </p:txBody>
      </p:sp>
      <p:sp>
        <p:nvSpPr>
          <p:cNvPr id="3" name="TextBox 2">
            <a:extLst>
              <a:ext uri="{FF2B5EF4-FFF2-40B4-BE49-F238E27FC236}">
                <a16:creationId xmlns:a16="http://schemas.microsoft.com/office/drawing/2014/main" id="{0DCA9579-9B96-5F1F-444C-DEE367803CDA}"/>
              </a:ext>
            </a:extLst>
          </p:cNvPr>
          <p:cNvSpPr txBox="1"/>
          <p:nvPr/>
        </p:nvSpPr>
        <p:spPr>
          <a:xfrm>
            <a:off x="5956299" y="290792"/>
            <a:ext cx="5495472" cy="707886"/>
          </a:xfrm>
          <a:prstGeom prst="rect">
            <a:avLst/>
          </a:prstGeom>
          <a:noFill/>
        </p:spPr>
        <p:txBody>
          <a:bodyPr wrap="square" rtlCol="0">
            <a:spAutoFit/>
          </a:bodyPr>
          <a:lstStyle/>
          <a:p>
            <a:r>
              <a:rPr lang="en-GB" sz="2000" dirty="0"/>
              <a:t>Boxplots are useful as they display the distribution of your data in a minimalistic way.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D421DA-7AC3-8BED-45B5-5A17B35DEC02}"/>
                  </a:ext>
                </a:extLst>
              </p:cNvPr>
              <p:cNvSpPr txBox="1"/>
              <p:nvPr/>
            </p:nvSpPr>
            <p:spPr>
              <a:xfrm>
                <a:off x="3987798" y="5611951"/>
                <a:ext cx="6223001" cy="400110"/>
              </a:xfrm>
              <a:prstGeom prst="rect">
                <a:avLst/>
              </a:prstGeom>
              <a:noFill/>
            </p:spPr>
            <p:txBody>
              <a:bodyPr wrap="square" rtlCol="0">
                <a:spAutoFit/>
              </a:bodyPr>
              <a:lstStyle/>
              <a:p>
                <a:r>
                  <a:rPr lang="en-GB" sz="2000" dirty="0"/>
                  <a:t>The whiskers have a maximum length of </a:t>
                </a:r>
                <a14:m>
                  <m:oMath xmlns:m="http://schemas.openxmlformats.org/officeDocument/2006/math">
                    <m:r>
                      <a:rPr lang="en-US" sz="2000" b="0" i="1" smtClean="0">
                        <a:latin typeface="Cambria Math" panose="02040503050406030204" pitchFamily="18" charset="0"/>
                      </a:rPr>
                      <m:t>1.5⋅(</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GB" sz="2000" dirty="0"/>
              </a:p>
            </p:txBody>
          </p:sp>
        </mc:Choice>
        <mc:Fallback xmlns="">
          <p:sp>
            <p:nvSpPr>
              <p:cNvPr id="6" name="TextBox 5">
                <a:extLst>
                  <a:ext uri="{FF2B5EF4-FFF2-40B4-BE49-F238E27FC236}">
                    <a16:creationId xmlns:a16="http://schemas.microsoft.com/office/drawing/2014/main" id="{83D421DA-7AC3-8BED-45B5-5A17B35DEC02}"/>
                  </a:ext>
                </a:extLst>
              </p:cNvPr>
              <p:cNvSpPr txBox="1">
                <a:spLocks noRot="1" noChangeAspect="1" noMove="1" noResize="1" noEditPoints="1" noAdjustHandles="1" noChangeArrowheads="1" noChangeShapeType="1" noTextEdit="1"/>
              </p:cNvSpPr>
              <p:nvPr/>
            </p:nvSpPr>
            <p:spPr>
              <a:xfrm>
                <a:off x="3987798" y="5611951"/>
                <a:ext cx="6223001" cy="400110"/>
              </a:xfrm>
              <a:prstGeom prst="rect">
                <a:avLst/>
              </a:prstGeom>
              <a:blipFill>
                <a:blip r:embed="rId3"/>
                <a:stretch>
                  <a:fillRect l="-979" t="-9231" b="-27692"/>
                </a:stretch>
              </a:blipFill>
            </p:spPr>
            <p:txBody>
              <a:bodyPr/>
              <a:lstStyle/>
              <a:p>
                <a:r>
                  <a:rPr lang="en-GB">
                    <a:noFill/>
                  </a:rPr>
                  <a:t> </a:t>
                </a:r>
              </a:p>
            </p:txBody>
          </p:sp>
        </mc:Fallback>
      </mc:AlternateContent>
    </p:spTree>
    <p:extLst>
      <p:ext uri="{BB962C8B-B14F-4D97-AF65-F5344CB8AC3E}">
        <p14:creationId xmlns:p14="http://schemas.microsoft.com/office/powerpoint/2010/main" val="3164060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6E12C8-5900-8F9F-D8D4-6546CF005FC1}"/>
              </a:ext>
            </a:extLst>
          </p:cNvPr>
          <p:cNvSpPr>
            <a:spLocks noGrp="1"/>
          </p:cNvSpPr>
          <p:nvPr>
            <p:ph type="title"/>
          </p:nvPr>
        </p:nvSpPr>
        <p:spPr>
          <a:xfrm>
            <a:off x="381000" y="381000"/>
            <a:ext cx="11430000" cy="1325563"/>
          </a:xfrm>
        </p:spPr>
        <p:txBody>
          <a:bodyPr/>
          <a:lstStyle/>
          <a:p>
            <a:r>
              <a:rPr lang="en-GB" dirty="0"/>
              <a:t>Boxplot</a:t>
            </a:r>
          </a:p>
        </p:txBody>
      </p:sp>
      <p:sp>
        <p:nvSpPr>
          <p:cNvPr id="9" name="Vertical Text Placeholder 2">
            <a:extLst>
              <a:ext uri="{FF2B5EF4-FFF2-40B4-BE49-F238E27FC236}">
                <a16:creationId xmlns:a16="http://schemas.microsoft.com/office/drawing/2014/main" id="{A4B8A294-ED7F-8E6E-F118-F4CD89077A9F}"/>
              </a:ext>
            </a:extLst>
          </p:cNvPr>
          <p:cNvSpPr txBox="1">
            <a:spLocks/>
          </p:cNvSpPr>
          <p:nvPr/>
        </p:nvSpPr>
        <p:spPr>
          <a:xfrm>
            <a:off x="381000" y="1825625"/>
            <a:ext cx="114300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Use cases:</a:t>
            </a:r>
          </a:p>
          <a:p>
            <a:pPr lvl="1"/>
            <a:r>
              <a:rPr lang="en-GB" b="1" dirty="0"/>
              <a:t>Continuous</a:t>
            </a:r>
            <a:r>
              <a:rPr lang="en-GB" dirty="0"/>
              <a:t> data</a:t>
            </a:r>
          </a:p>
          <a:p>
            <a:pPr lvl="1"/>
            <a:r>
              <a:rPr lang="en-GB" dirty="0"/>
              <a:t>Comparing distributions.</a:t>
            </a:r>
          </a:p>
          <a:p>
            <a:pPr lvl="1"/>
            <a:r>
              <a:rPr lang="en-GB" dirty="0"/>
              <a:t>Identifying outliers.</a:t>
            </a:r>
          </a:p>
          <a:p>
            <a:pPr lvl="1"/>
            <a:r>
              <a:rPr lang="en-GB" dirty="0"/>
              <a:t>Understand spread &amp; </a:t>
            </a:r>
            <a:r>
              <a:rPr lang="en-GB" b="1" dirty="0"/>
              <a:t>skewness</a:t>
            </a:r>
            <a:r>
              <a:rPr lang="en-GB" dirty="0"/>
              <a:t>.</a:t>
            </a:r>
          </a:p>
          <a:p>
            <a:pPr lvl="1"/>
            <a:r>
              <a:rPr lang="en-GB" dirty="0"/>
              <a:t>Short summary of data distribution</a:t>
            </a:r>
          </a:p>
          <a:p>
            <a:pPr lvl="1"/>
            <a:endParaRPr lang="en-GB" dirty="0"/>
          </a:p>
          <a:p>
            <a:r>
              <a:rPr lang="en-GB" b="1" dirty="0"/>
              <a:t>Don’t use boxplots for:</a:t>
            </a:r>
          </a:p>
          <a:p>
            <a:pPr lvl="1"/>
            <a:r>
              <a:rPr lang="en-GB" dirty="0"/>
              <a:t>Small datasets.</a:t>
            </a:r>
          </a:p>
          <a:p>
            <a:pPr lvl="1"/>
            <a:r>
              <a:rPr lang="en-GB" dirty="0"/>
              <a:t>Categorical/ordinal data.</a:t>
            </a:r>
          </a:p>
          <a:p>
            <a:pPr lvl="1"/>
            <a:r>
              <a:rPr lang="en-GB" dirty="0"/>
              <a:t>Complex relations.</a:t>
            </a:r>
          </a:p>
          <a:p>
            <a:endParaRPr lang="en-GB" dirty="0"/>
          </a:p>
        </p:txBody>
      </p:sp>
      <p:sp>
        <p:nvSpPr>
          <p:cNvPr id="10" name="Slide Number Placeholder 4">
            <a:extLst>
              <a:ext uri="{FF2B5EF4-FFF2-40B4-BE49-F238E27FC236}">
                <a16:creationId xmlns:a16="http://schemas.microsoft.com/office/drawing/2014/main" id="{584071CC-FC1E-1EE1-B344-3B5266E40392}"/>
              </a:ext>
            </a:extLst>
          </p:cNvPr>
          <p:cNvSpPr txBox="1">
            <a:spLocks/>
          </p:cNvSpPr>
          <p:nvPr/>
        </p:nvSpPr>
        <p:spPr>
          <a:xfrm>
            <a:off x="395999" y="6176082"/>
            <a:ext cx="703458" cy="30091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44</a:t>
            </a:fld>
            <a:endParaRPr lang="en-GB" dirty="0"/>
          </a:p>
        </p:txBody>
      </p:sp>
      <p:pic>
        <p:nvPicPr>
          <p:cNvPr id="11" name="Picture 10">
            <a:extLst>
              <a:ext uri="{FF2B5EF4-FFF2-40B4-BE49-F238E27FC236}">
                <a16:creationId xmlns:a16="http://schemas.microsoft.com/office/drawing/2014/main" id="{E4B6629C-91B7-687E-EAB6-48FA4885AAB5}"/>
              </a:ext>
            </a:extLst>
          </p:cNvPr>
          <p:cNvPicPr>
            <a:picLocks noChangeAspect="1"/>
          </p:cNvPicPr>
          <p:nvPr/>
        </p:nvPicPr>
        <p:blipFill>
          <a:blip r:embed="rId2"/>
          <a:stretch>
            <a:fillRect/>
          </a:stretch>
        </p:blipFill>
        <p:spPr>
          <a:xfrm>
            <a:off x="5174107" y="275280"/>
            <a:ext cx="6597574" cy="2621709"/>
          </a:xfrm>
          <a:prstGeom prst="rect">
            <a:avLst/>
          </a:prstGeom>
        </p:spPr>
      </p:pic>
      <p:pic>
        <p:nvPicPr>
          <p:cNvPr id="13" name="Picture 12">
            <a:extLst>
              <a:ext uri="{FF2B5EF4-FFF2-40B4-BE49-F238E27FC236}">
                <a16:creationId xmlns:a16="http://schemas.microsoft.com/office/drawing/2014/main" id="{95767888-28F7-A586-4C1F-FDAD74900477}"/>
              </a:ext>
            </a:extLst>
          </p:cNvPr>
          <p:cNvPicPr>
            <a:picLocks noChangeAspect="1"/>
          </p:cNvPicPr>
          <p:nvPr/>
        </p:nvPicPr>
        <p:blipFill>
          <a:blip r:embed="rId3"/>
          <a:stretch>
            <a:fillRect/>
          </a:stretch>
        </p:blipFill>
        <p:spPr>
          <a:xfrm>
            <a:off x="6610039" y="4562494"/>
            <a:ext cx="436493" cy="1507656"/>
          </a:xfrm>
          <a:prstGeom prst="rect">
            <a:avLst/>
          </a:prstGeom>
        </p:spPr>
      </p:pic>
      <p:sp>
        <p:nvSpPr>
          <p:cNvPr id="14" name="TextBox 13">
            <a:extLst>
              <a:ext uri="{FF2B5EF4-FFF2-40B4-BE49-F238E27FC236}">
                <a16:creationId xmlns:a16="http://schemas.microsoft.com/office/drawing/2014/main" id="{04A9DB14-5578-BFE7-E817-83E3F4D382E3}"/>
              </a:ext>
            </a:extLst>
          </p:cNvPr>
          <p:cNvSpPr txBox="1"/>
          <p:nvPr/>
        </p:nvSpPr>
        <p:spPr>
          <a:xfrm>
            <a:off x="7322457" y="4804105"/>
            <a:ext cx="3797300" cy="923330"/>
          </a:xfrm>
          <a:prstGeom prst="rect">
            <a:avLst/>
          </a:prstGeom>
          <a:noFill/>
        </p:spPr>
        <p:txBody>
          <a:bodyPr wrap="square" rtlCol="0">
            <a:spAutoFit/>
          </a:bodyPr>
          <a:lstStyle/>
          <a:p>
            <a:r>
              <a:rPr lang="en-GB" dirty="0"/>
              <a:t>Boxplots abstract away many details, make sure to accompany them with more detailed plots.</a:t>
            </a:r>
          </a:p>
        </p:txBody>
      </p:sp>
    </p:spTree>
    <p:extLst>
      <p:ext uri="{BB962C8B-B14F-4D97-AF65-F5344CB8AC3E}">
        <p14:creationId xmlns:p14="http://schemas.microsoft.com/office/powerpoint/2010/main" val="2571533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Effect transition="in" filter="fade">
                                      <p:cBhvr>
                                        <p:cTn id="7" dur="500"/>
                                        <p:tgtEl>
                                          <p:spTgt spid="9">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8" end="8"/>
                                            </p:txEl>
                                          </p:spTgt>
                                        </p:tgtEl>
                                        <p:attrNameLst>
                                          <p:attrName>style.visibility</p:attrName>
                                        </p:attrNameLst>
                                      </p:cBhvr>
                                      <p:to>
                                        <p:strVal val="visible"/>
                                      </p:to>
                                    </p:set>
                                    <p:animEffect transition="in" filter="fade">
                                      <p:cBhvr>
                                        <p:cTn id="10" dur="500"/>
                                        <p:tgtEl>
                                          <p:spTgt spid="9">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animEffect transition="in" filter="fade">
                                      <p:cBhvr>
                                        <p:cTn id="13" dur="500"/>
                                        <p:tgtEl>
                                          <p:spTgt spid="9">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10" end="10"/>
                                            </p:txEl>
                                          </p:spTgt>
                                        </p:tgtEl>
                                        <p:attrNameLst>
                                          <p:attrName>style.visibility</p:attrName>
                                        </p:attrNameLst>
                                      </p:cBhvr>
                                      <p:to>
                                        <p:strVal val="visible"/>
                                      </p:to>
                                    </p:set>
                                    <p:animEffect transition="in" filter="fade">
                                      <p:cBhvr>
                                        <p:cTn id="16" dur="500"/>
                                        <p:tgtEl>
                                          <p:spTgt spid="9">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B3EE3B-2BAA-16C0-55FE-D7FD83656732}"/>
              </a:ext>
            </a:extLst>
          </p:cNvPr>
          <p:cNvSpPr>
            <a:spLocks noGrp="1"/>
          </p:cNvSpPr>
          <p:nvPr>
            <p:ph type="title"/>
          </p:nvPr>
        </p:nvSpPr>
        <p:spPr>
          <a:xfrm>
            <a:off x="381000" y="0"/>
            <a:ext cx="11430000" cy="1325563"/>
          </a:xfrm>
        </p:spPr>
        <p:txBody>
          <a:bodyPr/>
          <a:lstStyle/>
          <a:p>
            <a:r>
              <a:rPr lang="en-GB" dirty="0"/>
              <a:t>Boxplot</a:t>
            </a:r>
          </a:p>
        </p:txBody>
      </p:sp>
      <p:sp>
        <p:nvSpPr>
          <p:cNvPr id="10" name="Vertical Text Placeholder 2">
            <a:extLst>
              <a:ext uri="{FF2B5EF4-FFF2-40B4-BE49-F238E27FC236}">
                <a16:creationId xmlns:a16="http://schemas.microsoft.com/office/drawing/2014/main" id="{5B54ADC9-4317-BAE1-1939-8C58084DC197}"/>
              </a:ext>
            </a:extLst>
          </p:cNvPr>
          <p:cNvSpPr txBox="1">
            <a:spLocks/>
          </p:cNvSpPr>
          <p:nvPr/>
        </p:nvSpPr>
        <p:spPr>
          <a:xfrm>
            <a:off x="381000" y="1114425"/>
            <a:ext cx="11430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Tips</a:t>
            </a:r>
            <a:r>
              <a:rPr lang="en-GB" dirty="0"/>
              <a:t>:</a:t>
            </a:r>
          </a:p>
          <a:p>
            <a:r>
              <a:rPr lang="en-GB" dirty="0"/>
              <a:t>Understand the data you’re showing.</a:t>
            </a:r>
          </a:p>
          <a:p>
            <a:r>
              <a:rPr lang="en-GB" dirty="0"/>
              <a:t>Combine with other visualizations.</a:t>
            </a:r>
          </a:p>
          <a:p>
            <a:r>
              <a:rPr lang="en-GB" dirty="0"/>
              <a:t>Boxplots can be oriented horizontally/vertically</a:t>
            </a:r>
          </a:p>
          <a:p>
            <a:pPr lvl="1"/>
            <a:endParaRPr lang="en-GB" dirty="0"/>
          </a:p>
          <a:p>
            <a:pPr marL="0" indent="0">
              <a:buFont typeface="Arial" panose="020B0604020202020204" pitchFamily="34" charset="0"/>
              <a:buNone/>
            </a:pPr>
            <a:endParaRPr lang="en-GB" dirty="0"/>
          </a:p>
        </p:txBody>
      </p:sp>
      <p:sp>
        <p:nvSpPr>
          <p:cNvPr id="13" name="Slide Number Placeholder 4">
            <a:extLst>
              <a:ext uri="{FF2B5EF4-FFF2-40B4-BE49-F238E27FC236}">
                <a16:creationId xmlns:a16="http://schemas.microsoft.com/office/drawing/2014/main" id="{E959741B-5D10-46F1-485C-6E47E38216C0}"/>
              </a:ext>
            </a:extLst>
          </p:cNvPr>
          <p:cNvSpPr txBox="1">
            <a:spLocks/>
          </p:cNvSpPr>
          <p:nvPr/>
        </p:nvSpPr>
        <p:spPr>
          <a:xfrm>
            <a:off x="395998" y="6176082"/>
            <a:ext cx="734301" cy="29905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45</a:t>
            </a:fld>
            <a:endParaRPr lang="en-GB" dirty="0"/>
          </a:p>
        </p:txBody>
      </p:sp>
      <p:pic>
        <p:nvPicPr>
          <p:cNvPr id="14" name="Picture 13">
            <a:extLst>
              <a:ext uri="{FF2B5EF4-FFF2-40B4-BE49-F238E27FC236}">
                <a16:creationId xmlns:a16="http://schemas.microsoft.com/office/drawing/2014/main" id="{3CDEE6B8-8173-90FF-F6E1-3B67E907AAC8}"/>
              </a:ext>
            </a:extLst>
          </p:cNvPr>
          <p:cNvPicPr>
            <a:picLocks noChangeAspect="1"/>
          </p:cNvPicPr>
          <p:nvPr/>
        </p:nvPicPr>
        <p:blipFill>
          <a:blip r:embed="rId2"/>
          <a:stretch>
            <a:fillRect/>
          </a:stretch>
        </p:blipFill>
        <p:spPr>
          <a:xfrm>
            <a:off x="694719" y="3541964"/>
            <a:ext cx="10076033" cy="2884420"/>
          </a:xfrm>
          <a:prstGeom prst="rect">
            <a:avLst/>
          </a:prstGeom>
        </p:spPr>
      </p:pic>
      <p:pic>
        <p:nvPicPr>
          <p:cNvPr id="15" name="Picture 14">
            <a:extLst>
              <a:ext uri="{FF2B5EF4-FFF2-40B4-BE49-F238E27FC236}">
                <a16:creationId xmlns:a16="http://schemas.microsoft.com/office/drawing/2014/main" id="{E4FE0430-1058-DE41-F5B4-5A1BAFF24BEF}"/>
              </a:ext>
            </a:extLst>
          </p:cNvPr>
          <p:cNvPicPr>
            <a:picLocks noChangeAspect="1"/>
          </p:cNvPicPr>
          <p:nvPr/>
        </p:nvPicPr>
        <p:blipFill>
          <a:blip r:embed="rId3"/>
          <a:stretch>
            <a:fillRect/>
          </a:stretch>
        </p:blipFill>
        <p:spPr>
          <a:xfrm>
            <a:off x="8277338" y="28975"/>
            <a:ext cx="3889262" cy="2503614"/>
          </a:xfrm>
          <a:prstGeom prst="rect">
            <a:avLst/>
          </a:prstGeom>
        </p:spPr>
      </p:pic>
    </p:spTree>
    <p:extLst>
      <p:ext uri="{BB962C8B-B14F-4D97-AF65-F5344CB8AC3E}">
        <p14:creationId xmlns:p14="http://schemas.microsoft.com/office/powerpoint/2010/main" val="815101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3" name="Rectangle 15372">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AB4565-C9BC-2DA7-88A5-0F49BEA230AB}"/>
              </a:ext>
            </a:extLst>
          </p:cNvPr>
          <p:cNvSpPr>
            <a:spLocks noGrp="1"/>
          </p:cNvSpPr>
          <p:nvPr>
            <p:ph type="title"/>
          </p:nvPr>
        </p:nvSpPr>
        <p:spPr>
          <a:xfrm>
            <a:off x="7909" y="-1267464"/>
            <a:ext cx="3526972" cy="2344840"/>
          </a:xfrm>
        </p:spPr>
        <p:txBody>
          <a:bodyPr vert="horz" lIns="91440" tIns="45720" rIns="91440" bIns="45720" rtlCol="0" anchor="b">
            <a:normAutofit/>
          </a:bodyPr>
          <a:lstStyle/>
          <a:p>
            <a:r>
              <a:rPr lang="en-US" sz="5600" dirty="0"/>
              <a:t>Boxplot</a:t>
            </a:r>
            <a:br>
              <a:rPr lang="en-US" sz="5600" dirty="0"/>
            </a:br>
            <a:r>
              <a:rPr lang="en-US" sz="2000" dirty="0"/>
              <a:t>some more </a:t>
            </a:r>
            <a:r>
              <a:rPr lang="en-US" sz="2000" dirty="0" err="1"/>
              <a:t>flavours</a:t>
            </a:r>
            <a:endParaRPr lang="en-US" sz="2000" dirty="0"/>
          </a:p>
        </p:txBody>
      </p:sp>
      <p:pic>
        <p:nvPicPr>
          <p:cNvPr id="15364" name="Picture 4" descr="Python - seaborn.boxenplot() method - GeeksforGeeks">
            <a:extLst>
              <a:ext uri="{FF2B5EF4-FFF2-40B4-BE49-F238E27FC236}">
                <a16:creationId xmlns:a16="http://schemas.microsoft.com/office/drawing/2014/main" id="{33BD33C4-800F-147A-8C8D-27253E543DF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85503" y="3855172"/>
            <a:ext cx="4710497" cy="3050045"/>
          </a:xfrm>
          <a:prstGeom prst="rect">
            <a:avLst/>
          </a:prstGeom>
          <a:noFill/>
          <a:extLst>
            <a:ext uri="{909E8E84-426E-40DD-AFC4-6F175D3DCCD1}">
              <a14:hiddenFill xmlns:a14="http://schemas.microsoft.com/office/drawing/2010/main">
                <a:solidFill>
                  <a:srgbClr val="FFFFFF"/>
                </a:solidFill>
              </a14:hiddenFill>
            </a:ext>
          </a:extLst>
        </p:spPr>
      </p:pic>
      <p:grpSp>
        <p:nvGrpSpPr>
          <p:cNvPr id="15375" name="Group 15374">
            <a:extLst>
              <a:ext uri="{FF2B5EF4-FFF2-40B4-BE49-F238E27FC236}">
                <a16:creationId xmlns:a16="http://schemas.microsoft.com/office/drawing/2014/main" id="{4B6A9E86-0A0F-48D2-A3C6-83C887ACE3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87637" y="422053"/>
            <a:ext cx="712552" cy="811570"/>
            <a:chOff x="4487637" y="422053"/>
            <a:chExt cx="712552" cy="811570"/>
          </a:xfrm>
        </p:grpSpPr>
        <p:sp>
          <p:nvSpPr>
            <p:cNvPr id="1537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5182" y="422053"/>
              <a:ext cx="171514" cy="171514"/>
            </a:xfrm>
            <a:custGeom>
              <a:avLst/>
              <a:gdLst>
                <a:gd name="connsiteX0" fmla="*/ 159873 w 171514"/>
                <a:gd name="connsiteY0" fmla="*/ 74116 h 171514"/>
                <a:gd name="connsiteX1" fmla="*/ 97398 w 171514"/>
                <a:gd name="connsiteY1" fmla="*/ 74116 h 171514"/>
                <a:gd name="connsiteX2" fmla="*/ 97398 w 171514"/>
                <a:gd name="connsiteY2" fmla="*/ 11641 h 171514"/>
                <a:gd name="connsiteX3" fmla="*/ 85757 w 171514"/>
                <a:gd name="connsiteY3" fmla="*/ 0 h 171514"/>
                <a:gd name="connsiteX4" fmla="*/ 74116 w 171514"/>
                <a:gd name="connsiteY4" fmla="*/ 11641 h 171514"/>
                <a:gd name="connsiteX5" fmla="*/ 74116 w 171514"/>
                <a:gd name="connsiteY5" fmla="*/ 74116 h 171514"/>
                <a:gd name="connsiteX6" fmla="*/ 11641 w 171514"/>
                <a:gd name="connsiteY6" fmla="*/ 74116 h 171514"/>
                <a:gd name="connsiteX7" fmla="*/ 0 w 171514"/>
                <a:gd name="connsiteY7" fmla="*/ 85757 h 171514"/>
                <a:gd name="connsiteX8" fmla="*/ 11641 w 171514"/>
                <a:gd name="connsiteY8" fmla="*/ 97398 h 171514"/>
                <a:gd name="connsiteX9" fmla="*/ 74116 w 171514"/>
                <a:gd name="connsiteY9" fmla="*/ 97398 h 171514"/>
                <a:gd name="connsiteX10" fmla="*/ 74116 w 171514"/>
                <a:gd name="connsiteY10" fmla="*/ 159873 h 171514"/>
                <a:gd name="connsiteX11" fmla="*/ 85757 w 171514"/>
                <a:gd name="connsiteY11" fmla="*/ 171514 h 171514"/>
                <a:gd name="connsiteX12" fmla="*/ 97398 w 171514"/>
                <a:gd name="connsiteY12" fmla="*/ 159873 h 171514"/>
                <a:gd name="connsiteX13" fmla="*/ 97398 w 171514"/>
                <a:gd name="connsiteY13" fmla="*/ 97398 h 171514"/>
                <a:gd name="connsiteX14" fmla="*/ 159873 w 171514"/>
                <a:gd name="connsiteY14" fmla="*/ 97398 h 171514"/>
                <a:gd name="connsiteX15" fmla="*/ 171514 w 171514"/>
                <a:gd name="connsiteY15" fmla="*/ 85757 h 171514"/>
                <a:gd name="connsiteX16" fmla="*/ 159873 w 171514"/>
                <a:gd name="connsiteY16" fmla="*/ 74116 h 17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4" h="171514">
                  <a:moveTo>
                    <a:pt x="159873" y="74116"/>
                  </a:moveTo>
                  <a:lnTo>
                    <a:pt x="97398" y="74116"/>
                  </a:lnTo>
                  <a:lnTo>
                    <a:pt x="97398" y="11641"/>
                  </a:lnTo>
                  <a:cubicBezTo>
                    <a:pt x="97398" y="5212"/>
                    <a:pt x="92186" y="0"/>
                    <a:pt x="85757" y="0"/>
                  </a:cubicBezTo>
                  <a:cubicBezTo>
                    <a:pt x="79328" y="0"/>
                    <a:pt x="74116" y="5212"/>
                    <a:pt x="74116" y="11641"/>
                  </a:cubicBezTo>
                  <a:lnTo>
                    <a:pt x="74116" y="74116"/>
                  </a:lnTo>
                  <a:lnTo>
                    <a:pt x="11641" y="74116"/>
                  </a:lnTo>
                  <a:cubicBezTo>
                    <a:pt x="5212" y="74116"/>
                    <a:pt x="0" y="79328"/>
                    <a:pt x="0" y="85757"/>
                  </a:cubicBezTo>
                  <a:cubicBezTo>
                    <a:pt x="0" y="92186"/>
                    <a:pt x="5212" y="97398"/>
                    <a:pt x="11641" y="97398"/>
                  </a:cubicBezTo>
                  <a:lnTo>
                    <a:pt x="74116" y="97398"/>
                  </a:lnTo>
                  <a:lnTo>
                    <a:pt x="74116" y="159873"/>
                  </a:lnTo>
                  <a:cubicBezTo>
                    <a:pt x="74116" y="166302"/>
                    <a:pt x="79328" y="171514"/>
                    <a:pt x="85757" y="171514"/>
                  </a:cubicBezTo>
                  <a:cubicBezTo>
                    <a:pt x="92186" y="171514"/>
                    <a:pt x="97398" y="166302"/>
                    <a:pt x="97398" y="159873"/>
                  </a:cubicBezTo>
                  <a:lnTo>
                    <a:pt x="97398" y="97398"/>
                  </a:lnTo>
                  <a:lnTo>
                    <a:pt x="159873" y="97398"/>
                  </a:lnTo>
                  <a:cubicBezTo>
                    <a:pt x="166302" y="97398"/>
                    <a:pt x="171514" y="92186"/>
                    <a:pt x="171514" y="85757"/>
                  </a:cubicBezTo>
                  <a:cubicBezTo>
                    <a:pt x="171514" y="79328"/>
                    <a:pt x="166302" y="74116"/>
                    <a:pt x="159873" y="74116"/>
                  </a:cubicBezTo>
                  <a:close/>
                </a:path>
              </a:pathLst>
            </a:custGeom>
            <a:solidFill>
              <a:schemeClr val="accent2"/>
            </a:solidFill>
            <a:ln w="776" cap="flat">
              <a:noFill/>
              <a:prstDash val="solid"/>
              <a:miter/>
            </a:ln>
          </p:spPr>
          <p:txBody>
            <a:bodyPr rtlCol="0" anchor="ctr"/>
            <a:lstStyle/>
            <a:p>
              <a:endParaRPr lang="en-US"/>
            </a:p>
          </p:txBody>
        </p:sp>
        <p:sp>
          <p:nvSpPr>
            <p:cNvPr id="1537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87763" y="70490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537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7637" y="1076078"/>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5380" name="Straight Connector 1537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5368" name="Picture 8" descr="Violin Plots 101: Visualizing Distribution and Probability Density | Mode">
            <a:extLst>
              <a:ext uri="{FF2B5EF4-FFF2-40B4-BE49-F238E27FC236}">
                <a16:creationId xmlns:a16="http://schemas.microsoft.com/office/drawing/2014/main" id="{5CDF47E2-5133-FD75-66B7-A052F8BA62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67491" y="3990493"/>
            <a:ext cx="4743594" cy="2478527"/>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Notched box plot summary. An example of a notched box plot with labels... |  Download Scientific Diagram">
            <a:extLst>
              <a:ext uri="{FF2B5EF4-FFF2-40B4-BE49-F238E27FC236}">
                <a16:creationId xmlns:a16="http://schemas.microsoft.com/office/drawing/2014/main" id="{294D7E2B-9661-0FC5-AF14-157085520D2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988270" y="153543"/>
            <a:ext cx="3881954" cy="339494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2B034D7-AC82-7299-51D7-E109DC58BA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7B5DC5B-6873-43DB-ADC7-B15ACCE0DFDB}" type="slidenum">
              <a:rPr lang="en-US" sz="1200" noProof="0">
                <a:solidFill>
                  <a:schemeClr val="tx1">
                    <a:alpha val="60000"/>
                  </a:schemeClr>
                </a:solidFill>
                <a:latin typeface="+mn-lt"/>
              </a:rPr>
              <a:pPr>
                <a:spcAft>
                  <a:spcPts val="600"/>
                </a:spcAft>
              </a:pPr>
              <a:t>46</a:t>
            </a:fld>
            <a:endParaRPr lang="en-US" sz="1200" noProof="0">
              <a:solidFill>
                <a:schemeClr val="tx1">
                  <a:alpha val="60000"/>
                </a:schemeClr>
              </a:solidFill>
              <a:latin typeface="+mn-lt"/>
            </a:endParaRPr>
          </a:p>
        </p:txBody>
      </p:sp>
      <p:sp>
        <p:nvSpPr>
          <p:cNvPr id="9" name="TextBox 8">
            <a:extLst>
              <a:ext uri="{FF2B5EF4-FFF2-40B4-BE49-F238E27FC236}">
                <a16:creationId xmlns:a16="http://schemas.microsoft.com/office/drawing/2014/main" id="{16152D5D-3AD8-4589-DEF4-832C0AD6B527}"/>
              </a:ext>
            </a:extLst>
          </p:cNvPr>
          <p:cNvSpPr txBox="1"/>
          <p:nvPr/>
        </p:nvSpPr>
        <p:spPr>
          <a:xfrm>
            <a:off x="3072003" y="173500"/>
            <a:ext cx="2071973" cy="400110"/>
          </a:xfrm>
          <a:prstGeom prst="rect">
            <a:avLst/>
          </a:prstGeom>
          <a:noFill/>
        </p:spPr>
        <p:txBody>
          <a:bodyPr wrap="square" rtlCol="0">
            <a:spAutoFit/>
          </a:bodyPr>
          <a:lstStyle/>
          <a:p>
            <a:r>
              <a:rPr lang="en-GB" sz="2000" b="1" dirty="0"/>
              <a:t>Notched boxplot</a:t>
            </a:r>
          </a:p>
        </p:txBody>
      </p:sp>
      <p:sp>
        <p:nvSpPr>
          <p:cNvPr id="10" name="TextBox 9">
            <a:extLst>
              <a:ext uri="{FF2B5EF4-FFF2-40B4-BE49-F238E27FC236}">
                <a16:creationId xmlns:a16="http://schemas.microsoft.com/office/drawing/2014/main" id="{6A6F365E-4539-036C-122B-5AD2664E90CE}"/>
              </a:ext>
            </a:extLst>
          </p:cNvPr>
          <p:cNvSpPr txBox="1"/>
          <p:nvPr/>
        </p:nvSpPr>
        <p:spPr>
          <a:xfrm>
            <a:off x="8610600" y="3845"/>
            <a:ext cx="2743199" cy="400110"/>
          </a:xfrm>
          <a:prstGeom prst="rect">
            <a:avLst/>
          </a:prstGeom>
          <a:noFill/>
        </p:spPr>
        <p:txBody>
          <a:bodyPr wrap="square" rtlCol="0">
            <a:spAutoFit/>
          </a:bodyPr>
          <a:lstStyle/>
          <a:p>
            <a:r>
              <a:rPr lang="en-GB" sz="2000" b="1" dirty="0"/>
              <a:t>Swarm plot + boxplot</a:t>
            </a:r>
          </a:p>
        </p:txBody>
      </p:sp>
      <p:sp>
        <p:nvSpPr>
          <p:cNvPr id="11" name="TextBox 10">
            <a:extLst>
              <a:ext uri="{FF2B5EF4-FFF2-40B4-BE49-F238E27FC236}">
                <a16:creationId xmlns:a16="http://schemas.microsoft.com/office/drawing/2014/main" id="{AC628FA9-5171-5707-0CD6-E84A7C41675C}"/>
              </a:ext>
            </a:extLst>
          </p:cNvPr>
          <p:cNvSpPr txBox="1"/>
          <p:nvPr/>
        </p:nvSpPr>
        <p:spPr>
          <a:xfrm>
            <a:off x="1938868" y="3501775"/>
            <a:ext cx="4077914" cy="400110"/>
          </a:xfrm>
          <a:prstGeom prst="rect">
            <a:avLst/>
          </a:prstGeom>
          <a:noFill/>
        </p:spPr>
        <p:txBody>
          <a:bodyPr wrap="square" rtlCol="0">
            <a:spAutoFit/>
          </a:bodyPr>
          <a:lstStyle/>
          <a:p>
            <a:pPr algn="ctr"/>
            <a:r>
              <a:rPr lang="en-GB" sz="2000" b="1" dirty="0"/>
              <a:t>Boxen plot (histograms)</a:t>
            </a:r>
          </a:p>
        </p:txBody>
      </p:sp>
      <p:sp>
        <p:nvSpPr>
          <p:cNvPr id="12" name="TextBox 11">
            <a:extLst>
              <a:ext uri="{FF2B5EF4-FFF2-40B4-BE49-F238E27FC236}">
                <a16:creationId xmlns:a16="http://schemas.microsoft.com/office/drawing/2014/main" id="{DDF127DF-6710-A583-F1C2-A3CFF8A62A9D}"/>
              </a:ext>
            </a:extLst>
          </p:cNvPr>
          <p:cNvSpPr txBox="1"/>
          <p:nvPr/>
        </p:nvSpPr>
        <p:spPr>
          <a:xfrm>
            <a:off x="7476067" y="3548488"/>
            <a:ext cx="3877732" cy="400110"/>
          </a:xfrm>
          <a:prstGeom prst="rect">
            <a:avLst/>
          </a:prstGeom>
          <a:noFill/>
        </p:spPr>
        <p:txBody>
          <a:bodyPr wrap="square" rtlCol="0">
            <a:spAutoFit/>
          </a:bodyPr>
          <a:lstStyle/>
          <a:p>
            <a:pPr algn="ctr"/>
            <a:r>
              <a:rPr lang="en-GB" sz="2000" b="1" dirty="0"/>
              <a:t>Violin plot (density functions)</a:t>
            </a:r>
          </a:p>
        </p:txBody>
      </p:sp>
      <p:pic>
        <p:nvPicPr>
          <p:cNvPr id="3" name="Picture 2">
            <a:extLst>
              <a:ext uri="{FF2B5EF4-FFF2-40B4-BE49-F238E27FC236}">
                <a16:creationId xmlns:a16="http://schemas.microsoft.com/office/drawing/2014/main" id="{B36A4A34-7160-1478-E847-26FCD33C964C}"/>
              </a:ext>
            </a:extLst>
          </p:cNvPr>
          <p:cNvPicPr>
            <a:picLocks noChangeAspect="1"/>
          </p:cNvPicPr>
          <p:nvPr/>
        </p:nvPicPr>
        <p:blipFill>
          <a:blip r:embed="rId6"/>
          <a:stretch>
            <a:fillRect/>
          </a:stretch>
        </p:blipFill>
        <p:spPr>
          <a:xfrm>
            <a:off x="226810" y="1638618"/>
            <a:ext cx="396812" cy="1370596"/>
          </a:xfrm>
          <a:prstGeom prst="rect">
            <a:avLst/>
          </a:prstGeom>
        </p:spPr>
      </p:pic>
      <p:sp>
        <p:nvSpPr>
          <p:cNvPr id="4" name="TextBox 3">
            <a:extLst>
              <a:ext uri="{FF2B5EF4-FFF2-40B4-BE49-F238E27FC236}">
                <a16:creationId xmlns:a16="http://schemas.microsoft.com/office/drawing/2014/main" id="{EF8C3D2E-7045-A737-E258-51EC79438A5A}"/>
              </a:ext>
            </a:extLst>
          </p:cNvPr>
          <p:cNvSpPr txBox="1"/>
          <p:nvPr/>
        </p:nvSpPr>
        <p:spPr>
          <a:xfrm>
            <a:off x="623622" y="1723752"/>
            <a:ext cx="2743199" cy="1200329"/>
          </a:xfrm>
          <a:prstGeom prst="rect">
            <a:avLst/>
          </a:prstGeom>
          <a:noFill/>
        </p:spPr>
        <p:txBody>
          <a:bodyPr wrap="square" rtlCol="0">
            <a:spAutoFit/>
          </a:bodyPr>
          <a:lstStyle/>
          <a:p>
            <a:r>
              <a:rPr lang="en-GB" b="1" dirty="0"/>
              <a:t>Discuss</a:t>
            </a:r>
            <a:r>
              <a:rPr lang="en-GB" dirty="0"/>
              <a:t> with business experts whether you </a:t>
            </a:r>
            <a:r>
              <a:rPr lang="en-GB" b="1" dirty="0"/>
              <a:t>want</a:t>
            </a:r>
            <a:r>
              <a:rPr lang="en-GB" dirty="0"/>
              <a:t> to use these types of statistical visuals!</a:t>
            </a:r>
          </a:p>
        </p:txBody>
      </p:sp>
      <p:pic>
        <p:nvPicPr>
          <p:cNvPr id="6" name="Picture 5">
            <a:extLst>
              <a:ext uri="{FF2B5EF4-FFF2-40B4-BE49-F238E27FC236}">
                <a16:creationId xmlns:a16="http://schemas.microsoft.com/office/drawing/2014/main" id="{BBF4CF24-F434-FF24-FDE7-3FDFD001EFF4}"/>
              </a:ext>
            </a:extLst>
          </p:cNvPr>
          <p:cNvPicPr>
            <a:picLocks noChangeAspect="1"/>
          </p:cNvPicPr>
          <p:nvPr/>
        </p:nvPicPr>
        <p:blipFill>
          <a:blip r:embed="rId7"/>
          <a:stretch>
            <a:fillRect/>
          </a:stretch>
        </p:blipFill>
        <p:spPr>
          <a:xfrm>
            <a:off x="8423106" y="456355"/>
            <a:ext cx="2626098" cy="2946029"/>
          </a:xfrm>
          <a:prstGeom prst="rect">
            <a:avLst/>
          </a:prstGeom>
        </p:spPr>
      </p:pic>
    </p:spTree>
    <p:extLst>
      <p:ext uri="{BB962C8B-B14F-4D97-AF65-F5344CB8AC3E}">
        <p14:creationId xmlns:p14="http://schemas.microsoft.com/office/powerpoint/2010/main" val="3988858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362"/>
                                        </p:tgtEl>
                                        <p:attrNameLst>
                                          <p:attrName>style.visibility</p:attrName>
                                        </p:attrNameLst>
                                      </p:cBhvr>
                                      <p:to>
                                        <p:strVal val="visible"/>
                                      </p:to>
                                    </p:set>
                                    <p:animEffect transition="in" filter="fade">
                                      <p:cBhvr>
                                        <p:cTn id="10" dur="500"/>
                                        <p:tgtEl>
                                          <p:spTgt spid="153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364"/>
                                        </p:tgtEl>
                                        <p:attrNameLst>
                                          <p:attrName>style.visibility</p:attrName>
                                        </p:attrNameLst>
                                      </p:cBhvr>
                                      <p:to>
                                        <p:strVal val="visible"/>
                                      </p:to>
                                    </p:set>
                                    <p:animEffect transition="in" filter="fade">
                                      <p:cBhvr>
                                        <p:cTn id="23" dur="500"/>
                                        <p:tgtEl>
                                          <p:spTgt spid="1536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368"/>
                                        </p:tgtEl>
                                        <p:attrNameLst>
                                          <p:attrName>style.visibility</p:attrName>
                                        </p:attrNameLst>
                                      </p:cBhvr>
                                      <p:to>
                                        <p:strVal val="visible"/>
                                      </p:to>
                                    </p:set>
                                    <p:animEffect transition="in" filter="fade">
                                      <p:cBhvr>
                                        <p:cTn id="31" dur="500"/>
                                        <p:tgtEl>
                                          <p:spTgt spid="153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826D7B-2300-6BC6-9226-7867E9DCF8DE}"/>
              </a:ext>
            </a:extLst>
          </p:cNvPr>
          <p:cNvSpPr>
            <a:spLocks noGrp="1"/>
          </p:cNvSpPr>
          <p:nvPr>
            <p:ph type="sldNum" sz="quarter" idx="12"/>
          </p:nvPr>
        </p:nvSpPr>
        <p:spPr/>
        <p:txBody>
          <a:bodyPr/>
          <a:lstStyle/>
          <a:p>
            <a:fld id="{294A09A9-5501-47C1-A89A-A340965A2BE2}" type="slidenum">
              <a:rPr lang="en-US" smtClean="0"/>
              <a:pPr/>
              <a:t>47</a:t>
            </a:fld>
            <a:endParaRPr lang="en-US" dirty="0"/>
          </a:p>
        </p:txBody>
      </p:sp>
      <p:sp>
        <p:nvSpPr>
          <p:cNvPr id="4" name="Title 3">
            <a:extLst>
              <a:ext uri="{FF2B5EF4-FFF2-40B4-BE49-F238E27FC236}">
                <a16:creationId xmlns:a16="http://schemas.microsoft.com/office/drawing/2014/main" id="{8BC0ACC6-796A-87B9-2386-8C2BC779C8A0}"/>
              </a:ext>
            </a:extLst>
          </p:cNvPr>
          <p:cNvSpPr>
            <a:spLocks noGrp="1"/>
          </p:cNvSpPr>
          <p:nvPr>
            <p:ph type="ctrTitle"/>
          </p:nvPr>
        </p:nvSpPr>
        <p:spPr>
          <a:xfrm>
            <a:off x="693683" y="193835"/>
            <a:ext cx="6192892" cy="1198179"/>
          </a:xfrm>
        </p:spPr>
        <p:txBody>
          <a:bodyPr/>
          <a:lstStyle/>
          <a:p>
            <a:r>
              <a:rPr lang="en-GB" dirty="0"/>
              <a:t>Exercise #1</a:t>
            </a:r>
          </a:p>
        </p:txBody>
      </p:sp>
      <p:sp>
        <p:nvSpPr>
          <p:cNvPr id="5" name="Content Placeholder 4">
            <a:extLst>
              <a:ext uri="{FF2B5EF4-FFF2-40B4-BE49-F238E27FC236}">
                <a16:creationId xmlns:a16="http://schemas.microsoft.com/office/drawing/2014/main" id="{D89FEBCC-54C9-2419-44DB-1E8C15DA16C4}"/>
              </a:ext>
            </a:extLst>
          </p:cNvPr>
          <p:cNvSpPr>
            <a:spLocks noGrp="1"/>
          </p:cNvSpPr>
          <p:nvPr>
            <p:ph sz="quarter" idx="13"/>
          </p:nvPr>
        </p:nvSpPr>
        <p:spPr>
          <a:xfrm>
            <a:off x="693738" y="1803400"/>
            <a:ext cx="6672262" cy="4175125"/>
          </a:xfrm>
        </p:spPr>
        <p:txBody>
          <a:bodyPr>
            <a:normAutofit fontScale="92500" lnSpcReduction="10000"/>
          </a:bodyPr>
          <a:lstStyle/>
          <a:p>
            <a:pPr marL="0" indent="0">
              <a:buNone/>
            </a:pPr>
            <a:r>
              <a:rPr lang="en-GB" sz="3600" b="1" dirty="0"/>
              <a:t>Problem:</a:t>
            </a:r>
          </a:p>
          <a:p>
            <a:r>
              <a:rPr lang="en-GB" dirty="0"/>
              <a:t>Big &amp; increasing backlog.</a:t>
            </a:r>
          </a:p>
          <a:p>
            <a:pPr marL="0" indent="0">
              <a:buNone/>
            </a:pPr>
            <a:endParaRPr lang="en-GB" dirty="0"/>
          </a:p>
          <a:p>
            <a:pPr marL="0" indent="0">
              <a:buNone/>
            </a:pPr>
            <a:r>
              <a:rPr lang="en-GB" b="1" dirty="0"/>
              <a:t>Questions:</a:t>
            </a:r>
          </a:p>
          <a:p>
            <a:r>
              <a:rPr lang="en-GB" dirty="0"/>
              <a:t>Decide on repartition of workload.</a:t>
            </a:r>
          </a:p>
          <a:p>
            <a:r>
              <a:rPr lang="en-GB" dirty="0"/>
              <a:t>Which team(s) needs (temporary?) extra resources?</a:t>
            </a:r>
          </a:p>
          <a:p>
            <a:r>
              <a:rPr lang="en-GB" dirty="0"/>
              <a:t>How to best deal with urgent workload?</a:t>
            </a:r>
          </a:p>
          <a:p>
            <a:r>
              <a:rPr lang="en-GB" dirty="0"/>
              <a:t>Can we prevent similar situations in the future?</a:t>
            </a:r>
          </a:p>
        </p:txBody>
      </p:sp>
      <p:sp>
        <p:nvSpPr>
          <p:cNvPr id="6" name="Rectangle 5">
            <a:extLst>
              <a:ext uri="{FF2B5EF4-FFF2-40B4-BE49-F238E27FC236}">
                <a16:creationId xmlns:a16="http://schemas.microsoft.com/office/drawing/2014/main" id="{0D94B65E-0F55-0D92-EBD6-308BB791BC65}"/>
              </a:ext>
            </a:extLst>
          </p:cNvPr>
          <p:cNvSpPr/>
          <p:nvPr/>
        </p:nvSpPr>
        <p:spPr>
          <a:xfrm>
            <a:off x="8140700" y="0"/>
            <a:ext cx="3225800" cy="66641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8D834C4-DCC3-8BD7-4961-E3EFB33E5791}"/>
              </a:ext>
            </a:extLst>
          </p:cNvPr>
          <p:cNvSpPr txBox="1"/>
          <p:nvPr/>
        </p:nvSpPr>
        <p:spPr>
          <a:xfrm>
            <a:off x="7697002" y="1886552"/>
            <a:ext cx="4494998" cy="3693319"/>
          </a:xfrm>
          <a:prstGeom prst="rect">
            <a:avLst/>
          </a:prstGeom>
          <a:noFill/>
        </p:spPr>
        <p:txBody>
          <a:bodyPr wrap="square" rtlCol="0">
            <a:spAutoFit/>
          </a:bodyPr>
          <a:lstStyle/>
          <a:p>
            <a:r>
              <a:rPr lang="en-GB" b="1" dirty="0"/>
              <a:t>Available data</a:t>
            </a:r>
            <a:r>
              <a:rPr lang="en-GB" dirty="0"/>
              <a:t>:</a:t>
            </a:r>
          </a:p>
          <a:p>
            <a:endParaRPr lang="en-GB" dirty="0"/>
          </a:p>
          <a:p>
            <a:r>
              <a:rPr lang="en-GB" dirty="0"/>
              <a:t>Historic list of cases with for each case:</a:t>
            </a:r>
          </a:p>
          <a:p>
            <a:pPr marL="285750" indent="-285750">
              <a:buFont typeface="Arial" panose="020B0604020202020204" pitchFamily="34" charset="0"/>
              <a:buChar char="•"/>
            </a:pPr>
            <a:r>
              <a:rPr lang="en-GB" dirty="0"/>
              <a:t>Status of case ( (un)assigned or closed).</a:t>
            </a:r>
          </a:p>
          <a:p>
            <a:pPr marL="285750" indent="-285750">
              <a:buFont typeface="Arial" panose="020B0604020202020204" pitchFamily="34" charset="0"/>
              <a:buChar char="•"/>
            </a:pPr>
            <a:r>
              <a:rPr lang="en-GB" dirty="0"/>
              <a:t>Creation &amp; closure date.</a:t>
            </a:r>
          </a:p>
          <a:p>
            <a:pPr marL="285750" indent="-285750">
              <a:buFont typeface="Arial" panose="020B0604020202020204" pitchFamily="34" charset="0"/>
              <a:buChar char="•"/>
            </a:pPr>
            <a:r>
              <a:rPr lang="en-GB" dirty="0"/>
              <a:t>User id.</a:t>
            </a:r>
          </a:p>
          <a:p>
            <a:pPr marL="285750" indent="-285750">
              <a:buFont typeface="Arial" panose="020B0604020202020204" pitchFamily="34" charset="0"/>
              <a:buChar char="•"/>
            </a:pPr>
            <a:r>
              <a:rPr lang="en-GB" dirty="0"/>
              <a:t>Backoffice team id.</a:t>
            </a:r>
          </a:p>
          <a:p>
            <a:pPr marL="285750" indent="-285750">
              <a:buFont typeface="Arial" panose="020B0604020202020204" pitchFamily="34" charset="0"/>
              <a:buChar char="•"/>
            </a:pPr>
            <a:r>
              <a:rPr lang="en-GB" dirty="0"/>
              <a:t>User profile id.</a:t>
            </a:r>
          </a:p>
          <a:p>
            <a:endParaRPr lang="en-GB" dirty="0"/>
          </a:p>
          <a:p>
            <a:r>
              <a:rPr lang="en-GB"/>
              <a:t>For the teams </a:t>
            </a:r>
            <a:r>
              <a:rPr lang="en-GB" dirty="0"/>
              <a:t>historic data on:</a:t>
            </a:r>
          </a:p>
          <a:p>
            <a:pPr marL="285750" indent="-285750">
              <a:buFont typeface="Arial" panose="020B0604020202020204" pitchFamily="34" charset="0"/>
              <a:buChar char="•"/>
            </a:pPr>
            <a:r>
              <a:rPr lang="en-GB" dirty="0"/>
              <a:t>Number of employees.</a:t>
            </a:r>
          </a:p>
          <a:p>
            <a:pPr marL="285750" indent="-285750">
              <a:buFont typeface="Arial" panose="020B0604020202020204" pitchFamily="34" charset="0"/>
              <a:buChar char="•"/>
            </a:pPr>
            <a:r>
              <a:rPr lang="en-GB" dirty="0"/>
              <a:t>Number of hours worked on closed cases.</a:t>
            </a:r>
          </a:p>
          <a:p>
            <a:pPr marL="285750" indent="-285750">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BEBB78BD-8AF4-A5AE-0AAB-F042FD22055E}"/>
              </a:ext>
            </a:extLst>
          </p:cNvPr>
          <p:cNvSpPr txBox="1"/>
          <p:nvPr/>
        </p:nvSpPr>
        <p:spPr>
          <a:xfrm>
            <a:off x="7570381" y="193835"/>
            <a:ext cx="4093535" cy="646331"/>
          </a:xfrm>
          <a:prstGeom prst="rect">
            <a:avLst/>
          </a:prstGeom>
          <a:noFill/>
        </p:spPr>
        <p:txBody>
          <a:bodyPr wrap="square" rtlCol="0">
            <a:spAutoFit/>
          </a:bodyPr>
          <a:lstStyle/>
          <a:p>
            <a:r>
              <a:rPr lang="en-GB" b="1" dirty="0"/>
              <a:t>Note:</a:t>
            </a:r>
            <a:r>
              <a:rPr lang="en-GB" dirty="0"/>
              <a:t> This is an actual case but somewhat altered for educational purposes!</a:t>
            </a:r>
          </a:p>
        </p:txBody>
      </p:sp>
    </p:spTree>
    <p:extLst>
      <p:ext uri="{BB962C8B-B14F-4D97-AF65-F5344CB8AC3E}">
        <p14:creationId xmlns:p14="http://schemas.microsoft.com/office/powerpoint/2010/main" val="364757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e way you see colour depends on what language you speak">
            <a:extLst>
              <a:ext uri="{FF2B5EF4-FFF2-40B4-BE49-F238E27FC236}">
                <a16:creationId xmlns:a16="http://schemas.microsoft.com/office/drawing/2014/main" id="{D438C1E5-374B-8F0F-9399-4343359EA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51" y="-3253151"/>
            <a:ext cx="13364303" cy="133643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464CC3-FD58-3056-8A07-9778C7723853}"/>
              </a:ext>
            </a:extLst>
          </p:cNvPr>
          <p:cNvSpPr>
            <a:spLocks noGrp="1"/>
          </p:cNvSpPr>
          <p:nvPr>
            <p:ph type="ctrTitle"/>
          </p:nvPr>
        </p:nvSpPr>
        <p:spPr>
          <a:xfrm>
            <a:off x="1679944" y="1998921"/>
            <a:ext cx="9462977" cy="1619921"/>
          </a:xfrm>
        </p:spPr>
        <p:txBody>
          <a:bodyPr vert="horz" lIns="91440" tIns="45720" rIns="91440" bIns="45720" rtlCol="0" anchor="b">
            <a:normAutofit fontScale="90000"/>
          </a:bodyPr>
          <a:lstStyle/>
          <a:p>
            <a:pPr algn="ctr"/>
            <a:r>
              <a:rPr lang="en-US" sz="6000" dirty="0">
                <a:solidFill>
                  <a:srgbClr val="FFFFFF"/>
                </a:solidFill>
                <a:latin typeface="+mj-lt"/>
              </a:rPr>
              <a:t>Intermezzo 1:</a:t>
            </a:r>
            <a:br>
              <a:rPr lang="en-US" sz="6000" dirty="0">
                <a:solidFill>
                  <a:srgbClr val="FFFFFF"/>
                </a:solidFill>
                <a:latin typeface="+mj-lt"/>
              </a:rPr>
            </a:br>
            <a:r>
              <a:rPr lang="en-US" sz="6000" dirty="0">
                <a:solidFill>
                  <a:srgbClr val="FFFFFF"/>
                </a:solidFill>
                <a:latin typeface="+mj-lt"/>
              </a:rPr>
              <a:t>Colors &amp; </a:t>
            </a:r>
            <a:r>
              <a:rPr lang="en-US" sz="6000" dirty="0" err="1">
                <a:solidFill>
                  <a:srgbClr val="FFFFFF"/>
                </a:solidFill>
                <a:latin typeface="+mj-lt"/>
              </a:rPr>
              <a:t>colorbars</a:t>
            </a:r>
            <a:endParaRPr lang="en-US" sz="6000" dirty="0">
              <a:solidFill>
                <a:srgbClr val="FFFFFF"/>
              </a:solidFill>
              <a:latin typeface="+mj-lt"/>
            </a:endParaRPr>
          </a:p>
        </p:txBody>
      </p:sp>
      <p:sp>
        <p:nvSpPr>
          <p:cNvPr id="3" name="Slide Number Placeholder 2">
            <a:extLst>
              <a:ext uri="{FF2B5EF4-FFF2-40B4-BE49-F238E27FC236}">
                <a16:creationId xmlns:a16="http://schemas.microsoft.com/office/drawing/2014/main" id="{2D2039A8-3423-D1D1-5B3B-E48568AB2D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rgbClr val="FFFFFF"/>
                </a:solidFill>
                <a:latin typeface="Calibri" panose="020F0502020204030204"/>
              </a:rPr>
              <a:pPr>
                <a:spcAft>
                  <a:spcPts val="600"/>
                </a:spcAft>
                <a:defRPr/>
              </a:pPr>
              <a:t>48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83089257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342521-6DA5-79FE-A27A-72CF5AD3A984}"/>
              </a:ext>
            </a:extLst>
          </p:cNvPr>
          <p:cNvSpPr>
            <a:spLocks noGrp="1"/>
          </p:cNvSpPr>
          <p:nvPr>
            <p:ph type="sldNum" sz="quarter" idx="12"/>
          </p:nvPr>
        </p:nvSpPr>
        <p:spPr/>
        <p:txBody>
          <a:bodyPr/>
          <a:lstStyle/>
          <a:p>
            <a:fld id="{294A09A9-5501-47C1-A89A-A340965A2BE2}" type="slidenum">
              <a:rPr lang="en-US" smtClean="0"/>
              <a:pPr/>
              <a:t>49</a:t>
            </a:fld>
            <a:endParaRPr lang="en-US" dirty="0"/>
          </a:p>
        </p:txBody>
      </p:sp>
      <p:sp>
        <p:nvSpPr>
          <p:cNvPr id="4" name="Title 3">
            <a:extLst>
              <a:ext uri="{FF2B5EF4-FFF2-40B4-BE49-F238E27FC236}">
                <a16:creationId xmlns:a16="http://schemas.microsoft.com/office/drawing/2014/main" id="{38EDD38D-B0B2-5F43-AD4E-47FB0B143AA6}"/>
              </a:ext>
            </a:extLst>
          </p:cNvPr>
          <p:cNvSpPr>
            <a:spLocks noGrp="1"/>
          </p:cNvSpPr>
          <p:nvPr>
            <p:ph type="ctrTitle"/>
          </p:nvPr>
        </p:nvSpPr>
        <p:spPr>
          <a:xfrm>
            <a:off x="457377" y="538635"/>
            <a:ext cx="9662668" cy="896286"/>
          </a:xfrm>
        </p:spPr>
        <p:txBody>
          <a:bodyPr/>
          <a:lstStyle/>
          <a:p>
            <a:r>
              <a:rPr lang="en-GB" dirty="0"/>
              <a:t>Colormaps/schemes/palettes</a:t>
            </a:r>
          </a:p>
        </p:txBody>
      </p:sp>
      <p:sp>
        <p:nvSpPr>
          <p:cNvPr id="5" name="Content Placeholder 4">
            <a:extLst>
              <a:ext uri="{FF2B5EF4-FFF2-40B4-BE49-F238E27FC236}">
                <a16:creationId xmlns:a16="http://schemas.microsoft.com/office/drawing/2014/main" id="{26350350-47AD-82CC-5272-6E400DA68FAF}"/>
              </a:ext>
            </a:extLst>
          </p:cNvPr>
          <p:cNvSpPr>
            <a:spLocks noGrp="1"/>
          </p:cNvSpPr>
          <p:nvPr>
            <p:ph sz="quarter" idx="13"/>
          </p:nvPr>
        </p:nvSpPr>
        <p:spPr>
          <a:xfrm>
            <a:off x="723106" y="1823796"/>
            <a:ext cx="10745787" cy="3273100"/>
          </a:xfrm>
        </p:spPr>
        <p:txBody>
          <a:bodyPr/>
          <a:lstStyle/>
          <a:p>
            <a:r>
              <a:rPr lang="en-GB" dirty="0"/>
              <a:t>Whenever we create visualizations,</a:t>
            </a:r>
            <a:br>
              <a:rPr lang="en-GB" dirty="0"/>
            </a:br>
            <a:r>
              <a:rPr lang="en-GB" dirty="0"/>
              <a:t>a first choice to make is: which </a:t>
            </a:r>
            <a:r>
              <a:rPr lang="en-GB" dirty="0" err="1"/>
              <a:t>colors</a:t>
            </a:r>
            <a:r>
              <a:rPr lang="en-GB" dirty="0"/>
              <a:t>?</a:t>
            </a:r>
          </a:p>
        </p:txBody>
      </p:sp>
      <p:pic>
        <p:nvPicPr>
          <p:cNvPr id="8" name="Picture 7">
            <a:extLst>
              <a:ext uri="{FF2B5EF4-FFF2-40B4-BE49-F238E27FC236}">
                <a16:creationId xmlns:a16="http://schemas.microsoft.com/office/drawing/2014/main" id="{3069C8E1-C619-34F8-3B9B-8A975AF440AF}"/>
              </a:ext>
            </a:extLst>
          </p:cNvPr>
          <p:cNvPicPr>
            <a:picLocks noChangeAspect="1"/>
          </p:cNvPicPr>
          <p:nvPr/>
        </p:nvPicPr>
        <p:blipFill>
          <a:blip r:embed="rId2"/>
          <a:stretch>
            <a:fillRect/>
          </a:stretch>
        </p:blipFill>
        <p:spPr>
          <a:xfrm>
            <a:off x="381000" y="3460346"/>
            <a:ext cx="3543795" cy="2896004"/>
          </a:xfrm>
          <a:prstGeom prst="rect">
            <a:avLst/>
          </a:prstGeom>
        </p:spPr>
      </p:pic>
      <p:pic>
        <p:nvPicPr>
          <p:cNvPr id="10" name="Picture 9">
            <a:extLst>
              <a:ext uri="{FF2B5EF4-FFF2-40B4-BE49-F238E27FC236}">
                <a16:creationId xmlns:a16="http://schemas.microsoft.com/office/drawing/2014/main" id="{633BADE6-C619-AB32-6A50-80D7C486BB0D}"/>
              </a:ext>
            </a:extLst>
          </p:cNvPr>
          <p:cNvPicPr>
            <a:picLocks noChangeAspect="1"/>
          </p:cNvPicPr>
          <p:nvPr/>
        </p:nvPicPr>
        <p:blipFill>
          <a:blip r:embed="rId3"/>
          <a:stretch>
            <a:fillRect/>
          </a:stretch>
        </p:blipFill>
        <p:spPr>
          <a:xfrm>
            <a:off x="8574927" y="2376402"/>
            <a:ext cx="3562847" cy="2924583"/>
          </a:xfrm>
          <a:prstGeom prst="rect">
            <a:avLst/>
          </a:prstGeom>
        </p:spPr>
      </p:pic>
      <p:pic>
        <p:nvPicPr>
          <p:cNvPr id="12" name="Picture 11">
            <a:extLst>
              <a:ext uri="{FF2B5EF4-FFF2-40B4-BE49-F238E27FC236}">
                <a16:creationId xmlns:a16="http://schemas.microsoft.com/office/drawing/2014/main" id="{E0ACEC7E-70BF-CCE6-86C4-41EFB35EF4C6}"/>
              </a:ext>
            </a:extLst>
          </p:cNvPr>
          <p:cNvPicPr>
            <a:picLocks noChangeAspect="1"/>
          </p:cNvPicPr>
          <p:nvPr/>
        </p:nvPicPr>
        <p:blipFill>
          <a:blip r:embed="rId4"/>
          <a:stretch>
            <a:fillRect/>
          </a:stretch>
        </p:blipFill>
        <p:spPr>
          <a:xfrm>
            <a:off x="4685307" y="3692102"/>
            <a:ext cx="3581900" cy="3029373"/>
          </a:xfrm>
          <a:prstGeom prst="rect">
            <a:avLst/>
          </a:prstGeom>
        </p:spPr>
      </p:pic>
    </p:spTree>
    <p:extLst>
      <p:ext uri="{BB962C8B-B14F-4D97-AF65-F5344CB8AC3E}">
        <p14:creationId xmlns:p14="http://schemas.microsoft.com/office/powerpoint/2010/main" val="33442269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717B7-B96D-0EF4-B469-A2B5BFF1B93C}"/>
              </a:ext>
            </a:extLst>
          </p:cNvPr>
          <p:cNvSpPr>
            <a:spLocks noGrp="1"/>
          </p:cNvSpPr>
          <p:nvPr>
            <p:ph type="sldNum" sz="quarter" idx="12"/>
          </p:nvPr>
        </p:nvSpPr>
        <p:spPr/>
        <p:txBody>
          <a:bodyPr/>
          <a:lstStyle/>
          <a:p>
            <a:fld id="{294A09A9-5501-47C1-A89A-A340965A2BE2}" type="slidenum">
              <a:rPr lang="en-US" smtClean="0"/>
              <a:pPr/>
              <a:t>5</a:t>
            </a:fld>
            <a:endParaRPr lang="en-US" dirty="0"/>
          </a:p>
        </p:txBody>
      </p:sp>
      <p:pic>
        <p:nvPicPr>
          <p:cNvPr id="2" name="Picture 2" descr="breakup_graph">
            <a:extLst>
              <a:ext uri="{FF2B5EF4-FFF2-40B4-BE49-F238E27FC236}">
                <a16:creationId xmlns:a16="http://schemas.microsoft.com/office/drawing/2014/main" id="{BFF65DFB-72F6-62DC-B5EB-87AB9E41A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547688"/>
            <a:ext cx="1152525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38302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342521-6DA5-79FE-A27A-72CF5AD3A984}"/>
              </a:ext>
            </a:extLst>
          </p:cNvPr>
          <p:cNvSpPr>
            <a:spLocks noGrp="1"/>
          </p:cNvSpPr>
          <p:nvPr>
            <p:ph type="sldNum" sz="quarter" idx="12"/>
          </p:nvPr>
        </p:nvSpPr>
        <p:spPr/>
        <p:txBody>
          <a:bodyPr/>
          <a:lstStyle/>
          <a:p>
            <a:fld id="{294A09A9-5501-47C1-A89A-A340965A2BE2}" type="slidenum">
              <a:rPr lang="en-US" smtClean="0"/>
              <a:pPr/>
              <a:t>50</a:t>
            </a:fld>
            <a:endParaRPr lang="en-US" dirty="0"/>
          </a:p>
        </p:txBody>
      </p:sp>
      <p:sp>
        <p:nvSpPr>
          <p:cNvPr id="4" name="Title 3">
            <a:extLst>
              <a:ext uri="{FF2B5EF4-FFF2-40B4-BE49-F238E27FC236}">
                <a16:creationId xmlns:a16="http://schemas.microsoft.com/office/drawing/2014/main" id="{38EDD38D-B0B2-5F43-AD4E-47FB0B143AA6}"/>
              </a:ext>
            </a:extLst>
          </p:cNvPr>
          <p:cNvSpPr>
            <a:spLocks noGrp="1"/>
          </p:cNvSpPr>
          <p:nvPr>
            <p:ph type="ctrTitle"/>
          </p:nvPr>
        </p:nvSpPr>
        <p:spPr>
          <a:xfrm>
            <a:off x="457377" y="538635"/>
            <a:ext cx="9662668" cy="896286"/>
          </a:xfrm>
        </p:spPr>
        <p:txBody>
          <a:bodyPr/>
          <a:lstStyle/>
          <a:p>
            <a:r>
              <a:rPr lang="en-GB" dirty="0" err="1"/>
              <a:t>Color</a:t>
            </a:r>
            <a:r>
              <a:rPr lang="en-GB" dirty="0"/>
              <a:t> theory basics</a:t>
            </a:r>
          </a:p>
        </p:txBody>
      </p:sp>
      <p:pic>
        <p:nvPicPr>
          <p:cNvPr id="7" name="Content Placeholder 6">
            <a:extLst>
              <a:ext uri="{FF2B5EF4-FFF2-40B4-BE49-F238E27FC236}">
                <a16:creationId xmlns:a16="http://schemas.microsoft.com/office/drawing/2014/main" id="{32DFE457-F31B-56CB-914B-FE1C71EB7007}"/>
              </a:ext>
            </a:extLst>
          </p:cNvPr>
          <p:cNvPicPr>
            <a:picLocks noGrp="1" noChangeAspect="1"/>
          </p:cNvPicPr>
          <p:nvPr>
            <p:ph sz="quarter" idx="13"/>
          </p:nvPr>
        </p:nvPicPr>
        <p:blipFill>
          <a:blip r:embed="rId3"/>
          <a:stretch>
            <a:fillRect/>
          </a:stretch>
        </p:blipFill>
        <p:spPr>
          <a:xfrm>
            <a:off x="613456" y="1722500"/>
            <a:ext cx="10745787" cy="4136902"/>
          </a:xfrm>
        </p:spPr>
      </p:pic>
      <p:sp>
        <p:nvSpPr>
          <p:cNvPr id="2" name="TextBox 1">
            <a:extLst>
              <a:ext uri="{FF2B5EF4-FFF2-40B4-BE49-F238E27FC236}">
                <a16:creationId xmlns:a16="http://schemas.microsoft.com/office/drawing/2014/main" id="{40E7A493-07EA-D93C-747C-D8189E384B71}"/>
              </a:ext>
            </a:extLst>
          </p:cNvPr>
          <p:cNvSpPr txBox="1"/>
          <p:nvPr/>
        </p:nvSpPr>
        <p:spPr>
          <a:xfrm>
            <a:off x="6563578" y="5934741"/>
            <a:ext cx="5040086" cy="646331"/>
          </a:xfrm>
          <a:prstGeom prst="rect">
            <a:avLst/>
          </a:prstGeom>
          <a:noFill/>
        </p:spPr>
        <p:txBody>
          <a:bodyPr wrap="square" rtlCol="0">
            <a:spAutoFit/>
          </a:bodyPr>
          <a:lstStyle/>
          <a:p>
            <a:r>
              <a:rPr lang="en-GB" b="1" dirty="0"/>
              <a:t>See also:</a:t>
            </a:r>
            <a:br>
              <a:rPr lang="en-GB" dirty="0"/>
            </a:br>
            <a:r>
              <a:rPr lang="en-GB" dirty="0"/>
              <a:t>https://www.youtube.com/watch?v=YeI6Wqn4I78</a:t>
            </a:r>
          </a:p>
        </p:txBody>
      </p:sp>
      <p:sp>
        <p:nvSpPr>
          <p:cNvPr id="9" name="TextBox 8">
            <a:extLst>
              <a:ext uri="{FF2B5EF4-FFF2-40B4-BE49-F238E27FC236}">
                <a16:creationId xmlns:a16="http://schemas.microsoft.com/office/drawing/2014/main" id="{815709F9-ED04-E80C-13CD-A60DEFC6A4F6}"/>
              </a:ext>
            </a:extLst>
          </p:cNvPr>
          <p:cNvSpPr txBox="1"/>
          <p:nvPr/>
        </p:nvSpPr>
        <p:spPr>
          <a:xfrm>
            <a:off x="772886" y="6063343"/>
            <a:ext cx="7761514" cy="369332"/>
          </a:xfrm>
          <a:prstGeom prst="rect">
            <a:avLst/>
          </a:prstGeom>
          <a:noFill/>
        </p:spPr>
        <p:txBody>
          <a:bodyPr wrap="square" rtlCol="0">
            <a:spAutoFit/>
          </a:bodyPr>
          <a:lstStyle/>
          <a:p>
            <a:r>
              <a:rPr lang="en-GB" dirty="0">
                <a:solidFill>
                  <a:srgbClr val="0505FF"/>
                </a:solidFill>
              </a:rPr>
              <a:t>Location in colour wheel is the hue (=tint).</a:t>
            </a:r>
          </a:p>
        </p:txBody>
      </p:sp>
      <p:sp>
        <p:nvSpPr>
          <p:cNvPr id="11" name="Arrow: Curved Right 10">
            <a:extLst>
              <a:ext uri="{FF2B5EF4-FFF2-40B4-BE49-F238E27FC236}">
                <a16:creationId xmlns:a16="http://schemas.microsoft.com/office/drawing/2014/main" id="{CCAFD6BE-7AC1-B5F7-E2A5-D7A6DA3AE110}"/>
              </a:ext>
            </a:extLst>
          </p:cNvPr>
          <p:cNvSpPr/>
          <p:nvPr/>
        </p:nvSpPr>
        <p:spPr>
          <a:xfrm rot="19775321">
            <a:off x="1191560" y="2868423"/>
            <a:ext cx="1120555" cy="2588643"/>
          </a:xfrm>
          <a:prstGeom prst="curvedRightArrow">
            <a:avLst>
              <a:gd name="adj1" fmla="val 9788"/>
              <a:gd name="adj2" fmla="val 50000"/>
              <a:gd name="adj3" fmla="val 25000"/>
            </a:avLst>
          </a:prstGeom>
          <a:solidFill>
            <a:srgbClr val="050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561422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342521-6DA5-79FE-A27A-72CF5AD3A984}"/>
              </a:ext>
            </a:extLst>
          </p:cNvPr>
          <p:cNvSpPr>
            <a:spLocks noGrp="1"/>
          </p:cNvSpPr>
          <p:nvPr>
            <p:ph type="sldNum" sz="quarter" idx="12"/>
          </p:nvPr>
        </p:nvSpPr>
        <p:spPr/>
        <p:txBody>
          <a:bodyPr/>
          <a:lstStyle/>
          <a:p>
            <a:fld id="{294A09A9-5501-47C1-A89A-A340965A2BE2}" type="slidenum">
              <a:rPr lang="en-US" smtClean="0"/>
              <a:pPr/>
              <a:t>51</a:t>
            </a:fld>
            <a:endParaRPr lang="en-US" dirty="0"/>
          </a:p>
        </p:txBody>
      </p:sp>
      <p:sp>
        <p:nvSpPr>
          <p:cNvPr id="4" name="Title 3">
            <a:extLst>
              <a:ext uri="{FF2B5EF4-FFF2-40B4-BE49-F238E27FC236}">
                <a16:creationId xmlns:a16="http://schemas.microsoft.com/office/drawing/2014/main" id="{38EDD38D-B0B2-5F43-AD4E-47FB0B143AA6}"/>
              </a:ext>
            </a:extLst>
          </p:cNvPr>
          <p:cNvSpPr>
            <a:spLocks noGrp="1"/>
          </p:cNvSpPr>
          <p:nvPr>
            <p:ph type="ctrTitle"/>
          </p:nvPr>
        </p:nvSpPr>
        <p:spPr>
          <a:xfrm>
            <a:off x="457377" y="538635"/>
            <a:ext cx="6814280" cy="896286"/>
          </a:xfrm>
        </p:spPr>
        <p:txBody>
          <a:bodyPr/>
          <a:lstStyle/>
          <a:p>
            <a:r>
              <a:rPr lang="en-GB" dirty="0" err="1"/>
              <a:t>Color</a:t>
            </a:r>
            <a:r>
              <a:rPr lang="en-GB" dirty="0"/>
              <a:t> theory basics</a:t>
            </a:r>
          </a:p>
        </p:txBody>
      </p:sp>
      <p:pic>
        <p:nvPicPr>
          <p:cNvPr id="10" name="Picture 9">
            <a:extLst>
              <a:ext uri="{FF2B5EF4-FFF2-40B4-BE49-F238E27FC236}">
                <a16:creationId xmlns:a16="http://schemas.microsoft.com/office/drawing/2014/main" id="{0E69C5A7-EE03-6F0B-7D28-429C1B0E26D8}"/>
              </a:ext>
            </a:extLst>
          </p:cNvPr>
          <p:cNvPicPr>
            <a:picLocks noChangeAspect="1"/>
          </p:cNvPicPr>
          <p:nvPr/>
        </p:nvPicPr>
        <p:blipFill>
          <a:blip r:embed="rId3"/>
          <a:stretch>
            <a:fillRect/>
          </a:stretch>
        </p:blipFill>
        <p:spPr>
          <a:xfrm>
            <a:off x="241475" y="2573630"/>
            <a:ext cx="2866559" cy="3212971"/>
          </a:xfrm>
          <a:prstGeom prst="rect">
            <a:avLst/>
          </a:prstGeom>
        </p:spPr>
      </p:pic>
      <p:sp>
        <p:nvSpPr>
          <p:cNvPr id="12" name="TextBox 11">
            <a:extLst>
              <a:ext uri="{FF2B5EF4-FFF2-40B4-BE49-F238E27FC236}">
                <a16:creationId xmlns:a16="http://schemas.microsoft.com/office/drawing/2014/main" id="{CE1EA5B2-542B-C324-9C65-CF9F5292808D}"/>
              </a:ext>
            </a:extLst>
          </p:cNvPr>
          <p:cNvSpPr txBox="1"/>
          <p:nvPr/>
        </p:nvSpPr>
        <p:spPr>
          <a:xfrm>
            <a:off x="311236" y="2093885"/>
            <a:ext cx="2727035" cy="584775"/>
          </a:xfrm>
          <a:prstGeom prst="rect">
            <a:avLst/>
          </a:prstGeom>
          <a:noFill/>
        </p:spPr>
        <p:txBody>
          <a:bodyPr wrap="square" rtlCol="0">
            <a:spAutoFit/>
          </a:bodyPr>
          <a:lstStyle/>
          <a:p>
            <a:pPr algn="ctr"/>
            <a:r>
              <a:rPr lang="en-GB" sz="3200" b="1" dirty="0">
                <a:solidFill>
                  <a:srgbClr val="0505FF"/>
                </a:solidFill>
              </a:rPr>
              <a:t>Hue</a:t>
            </a:r>
          </a:p>
        </p:txBody>
      </p:sp>
      <p:pic>
        <p:nvPicPr>
          <p:cNvPr id="17" name="Picture 16">
            <a:extLst>
              <a:ext uri="{FF2B5EF4-FFF2-40B4-BE49-F238E27FC236}">
                <a16:creationId xmlns:a16="http://schemas.microsoft.com/office/drawing/2014/main" id="{C146B913-C1D9-DFE8-FE0F-F6D3BA2B56D0}"/>
              </a:ext>
            </a:extLst>
          </p:cNvPr>
          <p:cNvPicPr>
            <a:picLocks noChangeAspect="1"/>
          </p:cNvPicPr>
          <p:nvPr/>
        </p:nvPicPr>
        <p:blipFill>
          <a:blip r:embed="rId4"/>
          <a:stretch>
            <a:fillRect/>
          </a:stretch>
        </p:blipFill>
        <p:spPr>
          <a:xfrm>
            <a:off x="6326950" y="1944974"/>
            <a:ext cx="3069688" cy="1805925"/>
          </a:xfrm>
          <a:prstGeom prst="rect">
            <a:avLst/>
          </a:prstGeom>
        </p:spPr>
      </p:pic>
      <p:pic>
        <p:nvPicPr>
          <p:cNvPr id="19" name="Picture 18">
            <a:extLst>
              <a:ext uri="{FF2B5EF4-FFF2-40B4-BE49-F238E27FC236}">
                <a16:creationId xmlns:a16="http://schemas.microsoft.com/office/drawing/2014/main" id="{01F707C8-CA76-D01A-769A-7E30936E7819}"/>
              </a:ext>
            </a:extLst>
          </p:cNvPr>
          <p:cNvPicPr>
            <a:picLocks noChangeAspect="1"/>
          </p:cNvPicPr>
          <p:nvPr/>
        </p:nvPicPr>
        <p:blipFill>
          <a:blip r:embed="rId5"/>
          <a:stretch>
            <a:fillRect/>
          </a:stretch>
        </p:blipFill>
        <p:spPr>
          <a:xfrm>
            <a:off x="6096000" y="4525030"/>
            <a:ext cx="3531588" cy="1913905"/>
          </a:xfrm>
          <a:prstGeom prst="rect">
            <a:avLst/>
          </a:prstGeom>
        </p:spPr>
      </p:pic>
      <p:sp>
        <p:nvSpPr>
          <p:cNvPr id="2" name="Arrow: Right 1">
            <a:extLst>
              <a:ext uri="{FF2B5EF4-FFF2-40B4-BE49-F238E27FC236}">
                <a16:creationId xmlns:a16="http://schemas.microsoft.com/office/drawing/2014/main" id="{8000F626-0625-D488-859E-A46AD906884C}"/>
              </a:ext>
            </a:extLst>
          </p:cNvPr>
          <p:cNvSpPr/>
          <p:nvPr/>
        </p:nvSpPr>
        <p:spPr>
          <a:xfrm>
            <a:off x="3797617" y="2943231"/>
            <a:ext cx="1654629" cy="2473768"/>
          </a:xfrm>
          <a:prstGeom prst="rightArrow">
            <a:avLst>
              <a:gd name="adj1" fmla="val 50000"/>
              <a:gd name="adj2" fmla="val 801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EDDC0EE-9F4B-1117-E5A3-44EC0BB33F69}"/>
              </a:ext>
            </a:extLst>
          </p:cNvPr>
          <p:cNvSpPr txBox="1"/>
          <p:nvPr/>
        </p:nvSpPr>
        <p:spPr>
          <a:xfrm>
            <a:off x="3333415" y="1924607"/>
            <a:ext cx="2606966" cy="923330"/>
          </a:xfrm>
          <a:prstGeom prst="rect">
            <a:avLst/>
          </a:prstGeom>
          <a:noFill/>
        </p:spPr>
        <p:txBody>
          <a:bodyPr wrap="square" rtlCol="0">
            <a:spAutoFit/>
          </a:bodyPr>
          <a:lstStyle/>
          <a:p>
            <a:r>
              <a:rPr lang="en-GB" dirty="0"/>
              <a:t>Hues can be used to specify warm vs cool colours.</a:t>
            </a:r>
          </a:p>
        </p:txBody>
      </p:sp>
    </p:spTree>
    <p:extLst>
      <p:ext uri="{BB962C8B-B14F-4D97-AF65-F5344CB8AC3E}">
        <p14:creationId xmlns:p14="http://schemas.microsoft.com/office/powerpoint/2010/main" val="1405742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B30FEC-2888-D7FC-0ED5-F2E5953E32A4}"/>
              </a:ext>
            </a:extLst>
          </p:cNvPr>
          <p:cNvSpPr>
            <a:spLocks noGrp="1"/>
          </p:cNvSpPr>
          <p:nvPr>
            <p:ph type="sldNum" sz="quarter" idx="12"/>
          </p:nvPr>
        </p:nvSpPr>
        <p:spPr/>
        <p:txBody>
          <a:bodyPr/>
          <a:lstStyle/>
          <a:p>
            <a:fld id="{294A09A9-5501-47C1-A89A-A340965A2BE2}" type="slidenum">
              <a:rPr lang="en-US" smtClean="0"/>
              <a:pPr/>
              <a:t>52</a:t>
            </a:fld>
            <a:endParaRPr lang="en-US" dirty="0"/>
          </a:p>
        </p:txBody>
      </p:sp>
      <p:sp>
        <p:nvSpPr>
          <p:cNvPr id="4" name="Title 3">
            <a:extLst>
              <a:ext uri="{FF2B5EF4-FFF2-40B4-BE49-F238E27FC236}">
                <a16:creationId xmlns:a16="http://schemas.microsoft.com/office/drawing/2014/main" id="{43A116AE-51E5-265A-BA4D-13C918615481}"/>
              </a:ext>
            </a:extLst>
          </p:cNvPr>
          <p:cNvSpPr>
            <a:spLocks noGrp="1"/>
          </p:cNvSpPr>
          <p:nvPr>
            <p:ph type="ctrTitle"/>
          </p:nvPr>
        </p:nvSpPr>
        <p:spPr>
          <a:xfrm>
            <a:off x="693682" y="879635"/>
            <a:ext cx="6991387" cy="712859"/>
          </a:xfrm>
        </p:spPr>
        <p:txBody>
          <a:bodyPr/>
          <a:lstStyle/>
          <a:p>
            <a:r>
              <a:rPr lang="en-GB" dirty="0"/>
              <a:t>Qualitative schemes</a:t>
            </a:r>
          </a:p>
        </p:txBody>
      </p:sp>
      <p:sp>
        <p:nvSpPr>
          <p:cNvPr id="5" name="Content Placeholder 4">
            <a:extLst>
              <a:ext uri="{FF2B5EF4-FFF2-40B4-BE49-F238E27FC236}">
                <a16:creationId xmlns:a16="http://schemas.microsoft.com/office/drawing/2014/main" id="{FE8AE8EC-3D52-4CB7-1E71-D85E0EA7B416}"/>
              </a:ext>
            </a:extLst>
          </p:cNvPr>
          <p:cNvSpPr>
            <a:spLocks noGrp="1"/>
          </p:cNvSpPr>
          <p:nvPr>
            <p:ph sz="quarter" idx="13"/>
          </p:nvPr>
        </p:nvSpPr>
        <p:spPr/>
        <p:txBody>
          <a:bodyPr>
            <a:normAutofit fontScale="92500" lnSpcReduction="10000"/>
          </a:bodyPr>
          <a:lstStyle/>
          <a:p>
            <a:r>
              <a:rPr lang="en-GB" dirty="0"/>
              <a:t>Discrete &amp; unordered classes</a:t>
            </a:r>
          </a:p>
          <a:p>
            <a:pPr lvl="1"/>
            <a:r>
              <a:rPr lang="en-GB" dirty="0"/>
              <a:t>Male/female,</a:t>
            </a:r>
          </a:p>
          <a:p>
            <a:pPr lvl="1"/>
            <a:r>
              <a:rPr lang="en-GB" dirty="0"/>
              <a:t>Company name,</a:t>
            </a:r>
          </a:p>
          <a:p>
            <a:pPr lvl="1"/>
            <a:r>
              <a:rPr lang="en-GB" dirty="0"/>
              <a:t>KPI name,</a:t>
            </a:r>
          </a:p>
          <a:p>
            <a:pPr lvl="1"/>
            <a:r>
              <a:rPr lang="en-GB" dirty="0"/>
              <a:t>…</a:t>
            </a:r>
          </a:p>
          <a:p>
            <a:pPr lvl="1"/>
            <a:endParaRPr lang="en-GB" dirty="0"/>
          </a:p>
          <a:p>
            <a:r>
              <a:rPr lang="en-GB" dirty="0"/>
              <a:t>Often first pick </a:t>
            </a:r>
            <a:r>
              <a:rPr lang="en-GB" dirty="0" err="1"/>
              <a:t>colors</a:t>
            </a:r>
            <a:r>
              <a:rPr lang="en-GB" dirty="0"/>
              <a:t> for each class from</a:t>
            </a:r>
            <a:br>
              <a:rPr lang="en-GB" dirty="0"/>
            </a:br>
            <a:r>
              <a:rPr lang="en-GB" dirty="0"/>
              <a:t>a colour harmony and create </a:t>
            </a:r>
            <a:r>
              <a:rPr lang="en-GB" dirty="0" err="1"/>
              <a:t>color</a:t>
            </a:r>
            <a:r>
              <a:rPr lang="en-GB" dirty="0"/>
              <a:t> maps</a:t>
            </a:r>
            <a:br>
              <a:rPr lang="en-GB" dirty="0"/>
            </a:br>
            <a:r>
              <a:rPr lang="en-GB" dirty="0"/>
              <a:t>based on those..</a:t>
            </a:r>
          </a:p>
        </p:txBody>
      </p:sp>
      <p:pic>
        <p:nvPicPr>
          <p:cNvPr id="2" name="Picture 1">
            <a:extLst>
              <a:ext uri="{FF2B5EF4-FFF2-40B4-BE49-F238E27FC236}">
                <a16:creationId xmlns:a16="http://schemas.microsoft.com/office/drawing/2014/main" id="{2D0F2900-7A23-4CA0-0835-371A3DA99EA0}"/>
              </a:ext>
            </a:extLst>
          </p:cNvPr>
          <p:cNvPicPr>
            <a:picLocks noChangeAspect="1"/>
          </p:cNvPicPr>
          <p:nvPr/>
        </p:nvPicPr>
        <p:blipFill>
          <a:blip r:embed="rId2"/>
          <a:stretch>
            <a:fillRect/>
          </a:stretch>
        </p:blipFill>
        <p:spPr>
          <a:xfrm>
            <a:off x="8011697" y="1592494"/>
            <a:ext cx="3276328" cy="1978160"/>
          </a:xfrm>
          <a:prstGeom prst="rect">
            <a:avLst/>
          </a:prstGeom>
        </p:spPr>
      </p:pic>
      <p:pic>
        <p:nvPicPr>
          <p:cNvPr id="1026" name="Picture 2">
            <a:extLst>
              <a:ext uri="{FF2B5EF4-FFF2-40B4-BE49-F238E27FC236}">
                <a16:creationId xmlns:a16="http://schemas.microsoft.com/office/drawing/2014/main" id="{CCDA1F22-B15D-0851-57E1-EADBF3BB1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0736" y="4135554"/>
            <a:ext cx="3902186" cy="20318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1203EDA-0650-2521-6084-C04042425541}"/>
              </a:ext>
            </a:extLst>
          </p:cNvPr>
          <p:cNvSpPr/>
          <p:nvPr/>
        </p:nvSpPr>
        <p:spPr>
          <a:xfrm>
            <a:off x="8011697" y="4136571"/>
            <a:ext cx="718646" cy="283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867075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342521-6DA5-79FE-A27A-72CF5AD3A984}"/>
              </a:ext>
            </a:extLst>
          </p:cNvPr>
          <p:cNvSpPr>
            <a:spLocks noGrp="1"/>
          </p:cNvSpPr>
          <p:nvPr>
            <p:ph type="sldNum" sz="quarter" idx="12"/>
          </p:nvPr>
        </p:nvSpPr>
        <p:spPr/>
        <p:txBody>
          <a:bodyPr/>
          <a:lstStyle/>
          <a:p>
            <a:fld id="{294A09A9-5501-47C1-A89A-A340965A2BE2}" type="slidenum">
              <a:rPr lang="en-US" smtClean="0"/>
              <a:pPr/>
              <a:t>53</a:t>
            </a:fld>
            <a:endParaRPr lang="en-US" dirty="0"/>
          </a:p>
        </p:txBody>
      </p:sp>
      <p:sp>
        <p:nvSpPr>
          <p:cNvPr id="4" name="Title 3">
            <a:extLst>
              <a:ext uri="{FF2B5EF4-FFF2-40B4-BE49-F238E27FC236}">
                <a16:creationId xmlns:a16="http://schemas.microsoft.com/office/drawing/2014/main" id="{38EDD38D-B0B2-5F43-AD4E-47FB0B143AA6}"/>
              </a:ext>
            </a:extLst>
          </p:cNvPr>
          <p:cNvSpPr>
            <a:spLocks noGrp="1"/>
          </p:cNvSpPr>
          <p:nvPr>
            <p:ph type="ctrTitle"/>
          </p:nvPr>
        </p:nvSpPr>
        <p:spPr>
          <a:xfrm>
            <a:off x="457377" y="538635"/>
            <a:ext cx="9662668" cy="896286"/>
          </a:xfrm>
        </p:spPr>
        <p:txBody>
          <a:bodyPr/>
          <a:lstStyle/>
          <a:p>
            <a:r>
              <a:rPr lang="en-GB" dirty="0" err="1"/>
              <a:t>Color</a:t>
            </a:r>
            <a:r>
              <a:rPr lang="en-GB" dirty="0"/>
              <a:t> theory basics</a:t>
            </a:r>
          </a:p>
        </p:txBody>
      </p:sp>
      <p:sp>
        <p:nvSpPr>
          <p:cNvPr id="15" name="TextBox 14">
            <a:extLst>
              <a:ext uri="{FF2B5EF4-FFF2-40B4-BE49-F238E27FC236}">
                <a16:creationId xmlns:a16="http://schemas.microsoft.com/office/drawing/2014/main" id="{2FD343C0-BDCA-4854-D28F-FEFA81E56CB0}"/>
              </a:ext>
            </a:extLst>
          </p:cNvPr>
          <p:cNvSpPr txBox="1"/>
          <p:nvPr/>
        </p:nvSpPr>
        <p:spPr>
          <a:xfrm>
            <a:off x="3450501" y="1731103"/>
            <a:ext cx="4239323" cy="584775"/>
          </a:xfrm>
          <a:prstGeom prst="rect">
            <a:avLst/>
          </a:prstGeom>
          <a:noFill/>
        </p:spPr>
        <p:txBody>
          <a:bodyPr wrap="square" rtlCol="0">
            <a:spAutoFit/>
          </a:bodyPr>
          <a:lstStyle/>
          <a:p>
            <a:pPr algn="ctr"/>
            <a:r>
              <a:rPr lang="en-GB" sz="3200" b="1" dirty="0">
                <a:solidFill>
                  <a:srgbClr val="F1140F"/>
                </a:solidFill>
              </a:rPr>
              <a:t>Saturation/intensity</a:t>
            </a:r>
          </a:p>
        </p:txBody>
      </p:sp>
      <p:pic>
        <p:nvPicPr>
          <p:cNvPr id="23" name="Picture 22">
            <a:extLst>
              <a:ext uri="{FF2B5EF4-FFF2-40B4-BE49-F238E27FC236}">
                <a16:creationId xmlns:a16="http://schemas.microsoft.com/office/drawing/2014/main" id="{B406969D-3ECA-F166-3E1A-7C8C371305A1}"/>
              </a:ext>
            </a:extLst>
          </p:cNvPr>
          <p:cNvPicPr>
            <a:picLocks noChangeAspect="1"/>
          </p:cNvPicPr>
          <p:nvPr/>
        </p:nvPicPr>
        <p:blipFill>
          <a:blip r:embed="rId3"/>
          <a:stretch>
            <a:fillRect/>
          </a:stretch>
        </p:blipFill>
        <p:spPr>
          <a:xfrm>
            <a:off x="1984293" y="4926664"/>
            <a:ext cx="7570273" cy="1185159"/>
          </a:xfrm>
          <a:prstGeom prst="rect">
            <a:avLst/>
          </a:prstGeom>
        </p:spPr>
      </p:pic>
      <p:sp>
        <p:nvSpPr>
          <p:cNvPr id="24" name="TextBox 23">
            <a:extLst>
              <a:ext uri="{FF2B5EF4-FFF2-40B4-BE49-F238E27FC236}">
                <a16:creationId xmlns:a16="http://schemas.microsoft.com/office/drawing/2014/main" id="{76A1CE7A-0E88-ACBC-5C65-16122B8B97AB}"/>
              </a:ext>
            </a:extLst>
          </p:cNvPr>
          <p:cNvSpPr txBox="1"/>
          <p:nvPr/>
        </p:nvSpPr>
        <p:spPr>
          <a:xfrm>
            <a:off x="3450501" y="4249735"/>
            <a:ext cx="4239323" cy="584775"/>
          </a:xfrm>
          <a:prstGeom prst="rect">
            <a:avLst/>
          </a:prstGeom>
          <a:noFill/>
        </p:spPr>
        <p:txBody>
          <a:bodyPr wrap="square" rtlCol="0">
            <a:spAutoFit/>
          </a:bodyPr>
          <a:lstStyle/>
          <a:p>
            <a:pPr algn="ctr"/>
            <a:r>
              <a:rPr lang="en-GB" sz="3200" b="1" dirty="0">
                <a:solidFill>
                  <a:srgbClr val="494849"/>
                </a:solidFill>
              </a:rPr>
              <a:t>Value</a:t>
            </a:r>
          </a:p>
        </p:txBody>
      </p:sp>
      <p:pic>
        <p:nvPicPr>
          <p:cNvPr id="26" name="Picture 25">
            <a:extLst>
              <a:ext uri="{FF2B5EF4-FFF2-40B4-BE49-F238E27FC236}">
                <a16:creationId xmlns:a16="http://schemas.microsoft.com/office/drawing/2014/main" id="{983A999B-E9B6-C4DB-BC00-8F57CB8B24D3}"/>
              </a:ext>
            </a:extLst>
          </p:cNvPr>
          <p:cNvPicPr>
            <a:picLocks noChangeAspect="1"/>
          </p:cNvPicPr>
          <p:nvPr/>
        </p:nvPicPr>
        <p:blipFill>
          <a:blip r:embed="rId4"/>
          <a:stretch>
            <a:fillRect/>
          </a:stretch>
        </p:blipFill>
        <p:spPr>
          <a:xfrm>
            <a:off x="1858789" y="2608265"/>
            <a:ext cx="7995448" cy="1062897"/>
          </a:xfrm>
          <a:prstGeom prst="rect">
            <a:avLst/>
          </a:prstGeom>
        </p:spPr>
      </p:pic>
    </p:spTree>
    <p:extLst>
      <p:ext uri="{BB962C8B-B14F-4D97-AF65-F5344CB8AC3E}">
        <p14:creationId xmlns:p14="http://schemas.microsoft.com/office/powerpoint/2010/main" val="265685010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5F79D2-7A0A-6001-883B-2424219BBE63}"/>
              </a:ext>
            </a:extLst>
          </p:cNvPr>
          <p:cNvSpPr>
            <a:spLocks noGrp="1"/>
          </p:cNvSpPr>
          <p:nvPr>
            <p:ph type="sldNum" sz="quarter" idx="12"/>
          </p:nvPr>
        </p:nvSpPr>
        <p:spPr/>
        <p:txBody>
          <a:bodyPr/>
          <a:lstStyle/>
          <a:p>
            <a:fld id="{294A09A9-5501-47C1-A89A-A340965A2BE2}" type="slidenum">
              <a:rPr lang="en-US" smtClean="0"/>
              <a:pPr/>
              <a:t>54</a:t>
            </a:fld>
            <a:endParaRPr lang="en-US" dirty="0"/>
          </a:p>
        </p:txBody>
      </p:sp>
      <p:sp>
        <p:nvSpPr>
          <p:cNvPr id="4" name="Title 3">
            <a:extLst>
              <a:ext uri="{FF2B5EF4-FFF2-40B4-BE49-F238E27FC236}">
                <a16:creationId xmlns:a16="http://schemas.microsoft.com/office/drawing/2014/main" id="{D1016BBB-4E32-56D7-E618-68F9E8A9FCF4}"/>
              </a:ext>
            </a:extLst>
          </p:cNvPr>
          <p:cNvSpPr>
            <a:spLocks noGrp="1"/>
          </p:cNvSpPr>
          <p:nvPr>
            <p:ph type="ctrTitle"/>
          </p:nvPr>
        </p:nvSpPr>
        <p:spPr>
          <a:xfrm>
            <a:off x="334086" y="280385"/>
            <a:ext cx="8183189" cy="1198179"/>
          </a:xfrm>
        </p:spPr>
        <p:txBody>
          <a:bodyPr/>
          <a:lstStyle/>
          <a:p>
            <a:r>
              <a:rPr lang="en-GB" dirty="0"/>
              <a:t>3 types of colormaps</a:t>
            </a:r>
          </a:p>
        </p:txBody>
      </p:sp>
      <p:sp>
        <p:nvSpPr>
          <p:cNvPr id="5" name="Content Placeholder 4">
            <a:extLst>
              <a:ext uri="{FF2B5EF4-FFF2-40B4-BE49-F238E27FC236}">
                <a16:creationId xmlns:a16="http://schemas.microsoft.com/office/drawing/2014/main" id="{BC680BB6-E487-3F0C-9EB3-7A63E06BAE2C}"/>
              </a:ext>
            </a:extLst>
          </p:cNvPr>
          <p:cNvSpPr>
            <a:spLocks noGrp="1"/>
          </p:cNvSpPr>
          <p:nvPr>
            <p:ph sz="quarter" idx="13"/>
          </p:nvPr>
        </p:nvSpPr>
        <p:spPr>
          <a:xfrm>
            <a:off x="723106" y="1603636"/>
            <a:ext cx="10745787" cy="4108628"/>
          </a:xfrm>
        </p:spPr>
        <p:txBody>
          <a:bodyPr>
            <a:normAutofit/>
          </a:bodyPr>
          <a:lstStyle/>
          <a:p>
            <a:r>
              <a:rPr lang="en-GB" dirty="0"/>
              <a:t>Sequential maps (think hot </a:t>
            </a:r>
            <a:r>
              <a:rPr lang="en-GB" dirty="0">
                <a:sym typeface="Wingdings" panose="05000000000000000000" pitchFamily="2" charset="2"/>
              </a:rPr>
              <a:t> cold)</a:t>
            </a:r>
          </a:p>
          <a:p>
            <a:pPr marL="0" indent="0">
              <a:buNone/>
            </a:pPr>
            <a:br>
              <a:rPr lang="en-GB" dirty="0">
                <a:sym typeface="Wingdings" panose="05000000000000000000" pitchFamily="2" charset="2"/>
              </a:rPr>
            </a:br>
            <a:br>
              <a:rPr lang="en-GB" dirty="0">
                <a:sym typeface="Wingdings" panose="05000000000000000000" pitchFamily="2" charset="2"/>
              </a:rPr>
            </a:br>
            <a:endParaRPr lang="en-GB" dirty="0">
              <a:sym typeface="Wingdings" panose="05000000000000000000" pitchFamily="2" charset="2"/>
            </a:endParaRPr>
          </a:p>
          <a:p>
            <a:r>
              <a:rPr lang="en-GB" dirty="0">
                <a:sym typeface="Wingdings" panose="05000000000000000000" pitchFamily="2" charset="2"/>
              </a:rPr>
              <a:t>Divergent maps (</a:t>
            </a:r>
            <a:r>
              <a:rPr lang="en-GB" dirty="0" err="1">
                <a:sym typeface="Wingdings" panose="05000000000000000000" pitchFamily="2" charset="2"/>
              </a:rPr>
              <a:t>centered</a:t>
            </a:r>
            <a:r>
              <a:rPr lang="en-GB" dirty="0">
                <a:sym typeface="Wingdings" panose="05000000000000000000" pitchFamily="2" charset="2"/>
              </a:rPr>
              <a:t> around some special value)</a:t>
            </a:r>
            <a:br>
              <a:rPr lang="en-GB" dirty="0">
                <a:sym typeface="Wingdings" panose="05000000000000000000" pitchFamily="2" charset="2"/>
              </a:rPr>
            </a:br>
            <a:br>
              <a:rPr lang="en-GB" dirty="0">
                <a:sym typeface="Wingdings" panose="05000000000000000000" pitchFamily="2" charset="2"/>
              </a:rPr>
            </a:br>
            <a:br>
              <a:rPr lang="en-GB" dirty="0">
                <a:sym typeface="Wingdings" panose="05000000000000000000" pitchFamily="2" charset="2"/>
              </a:rPr>
            </a:br>
            <a:endParaRPr lang="en-GB" dirty="0">
              <a:sym typeface="Wingdings" panose="05000000000000000000" pitchFamily="2" charset="2"/>
            </a:endParaRPr>
          </a:p>
          <a:p>
            <a:r>
              <a:rPr lang="en-GB" dirty="0">
                <a:sym typeface="Wingdings" panose="05000000000000000000" pitchFamily="2" charset="2"/>
              </a:rPr>
              <a:t>Qualitative maps (pretty pictures )</a:t>
            </a:r>
            <a:endParaRPr lang="en-GB" dirty="0"/>
          </a:p>
        </p:txBody>
      </p:sp>
      <p:pic>
        <p:nvPicPr>
          <p:cNvPr id="7" name="Picture 6">
            <a:extLst>
              <a:ext uri="{FF2B5EF4-FFF2-40B4-BE49-F238E27FC236}">
                <a16:creationId xmlns:a16="http://schemas.microsoft.com/office/drawing/2014/main" id="{90596C62-D65C-7F68-B1E3-A37E2BFD7DA1}"/>
              </a:ext>
            </a:extLst>
          </p:cNvPr>
          <p:cNvPicPr>
            <a:picLocks noChangeAspect="1"/>
          </p:cNvPicPr>
          <p:nvPr/>
        </p:nvPicPr>
        <p:blipFill>
          <a:blip r:embed="rId2"/>
          <a:stretch>
            <a:fillRect/>
          </a:stretch>
        </p:blipFill>
        <p:spPr>
          <a:xfrm>
            <a:off x="1914924" y="2122650"/>
            <a:ext cx="4432498" cy="1362029"/>
          </a:xfrm>
          <a:prstGeom prst="rect">
            <a:avLst/>
          </a:prstGeom>
        </p:spPr>
      </p:pic>
      <p:pic>
        <p:nvPicPr>
          <p:cNvPr id="9" name="Picture 8">
            <a:extLst>
              <a:ext uri="{FF2B5EF4-FFF2-40B4-BE49-F238E27FC236}">
                <a16:creationId xmlns:a16="http://schemas.microsoft.com/office/drawing/2014/main" id="{8CE43B11-45B4-9589-D811-40956EF2ED66}"/>
              </a:ext>
            </a:extLst>
          </p:cNvPr>
          <p:cNvPicPr>
            <a:picLocks noChangeAspect="1"/>
          </p:cNvPicPr>
          <p:nvPr/>
        </p:nvPicPr>
        <p:blipFill>
          <a:blip r:embed="rId3"/>
          <a:stretch>
            <a:fillRect/>
          </a:stretch>
        </p:blipFill>
        <p:spPr>
          <a:xfrm>
            <a:off x="1914924" y="3869543"/>
            <a:ext cx="4416753" cy="1243934"/>
          </a:xfrm>
          <a:prstGeom prst="rect">
            <a:avLst/>
          </a:prstGeom>
        </p:spPr>
      </p:pic>
      <p:pic>
        <p:nvPicPr>
          <p:cNvPr id="11" name="Picture 10">
            <a:extLst>
              <a:ext uri="{FF2B5EF4-FFF2-40B4-BE49-F238E27FC236}">
                <a16:creationId xmlns:a16="http://schemas.microsoft.com/office/drawing/2014/main" id="{F12E6750-E38C-45C7-1B36-BB1BB251817F}"/>
              </a:ext>
            </a:extLst>
          </p:cNvPr>
          <p:cNvPicPr>
            <a:picLocks noChangeAspect="1"/>
          </p:cNvPicPr>
          <p:nvPr/>
        </p:nvPicPr>
        <p:blipFill>
          <a:blip r:embed="rId4"/>
          <a:stretch>
            <a:fillRect/>
          </a:stretch>
        </p:blipFill>
        <p:spPr>
          <a:xfrm>
            <a:off x="1914924" y="5479621"/>
            <a:ext cx="4322277" cy="1275425"/>
          </a:xfrm>
          <a:prstGeom prst="rect">
            <a:avLst/>
          </a:prstGeom>
        </p:spPr>
      </p:pic>
      <p:sp>
        <p:nvSpPr>
          <p:cNvPr id="12" name="TextBox 11">
            <a:extLst>
              <a:ext uri="{FF2B5EF4-FFF2-40B4-BE49-F238E27FC236}">
                <a16:creationId xmlns:a16="http://schemas.microsoft.com/office/drawing/2014/main" id="{C7393683-1684-DD5E-C89E-E794FC6BF8D3}"/>
              </a:ext>
            </a:extLst>
          </p:cNvPr>
          <p:cNvSpPr txBox="1"/>
          <p:nvPr/>
        </p:nvSpPr>
        <p:spPr>
          <a:xfrm>
            <a:off x="6941906" y="6033184"/>
            <a:ext cx="5250094" cy="646331"/>
          </a:xfrm>
          <a:prstGeom prst="rect">
            <a:avLst/>
          </a:prstGeom>
          <a:noFill/>
        </p:spPr>
        <p:txBody>
          <a:bodyPr wrap="square" rtlCol="0">
            <a:spAutoFit/>
          </a:bodyPr>
          <a:lstStyle/>
          <a:p>
            <a:r>
              <a:rPr lang="en-GB" b="1" dirty="0"/>
              <a:t>Quick reference:</a:t>
            </a:r>
            <a:br>
              <a:rPr lang="en-GB" dirty="0"/>
            </a:br>
            <a:r>
              <a:rPr lang="en-GB" dirty="0"/>
              <a:t>https://www.youtube.com/watch?v=v5brQ4WTlmQ</a:t>
            </a:r>
          </a:p>
        </p:txBody>
      </p:sp>
      <p:sp>
        <p:nvSpPr>
          <p:cNvPr id="2" name="TextBox 1">
            <a:extLst>
              <a:ext uri="{FF2B5EF4-FFF2-40B4-BE49-F238E27FC236}">
                <a16:creationId xmlns:a16="http://schemas.microsoft.com/office/drawing/2014/main" id="{F3ABF00D-BA96-6310-2A09-A626EB880415}"/>
              </a:ext>
            </a:extLst>
          </p:cNvPr>
          <p:cNvSpPr txBox="1"/>
          <p:nvPr/>
        </p:nvSpPr>
        <p:spPr>
          <a:xfrm>
            <a:off x="8517275" y="241724"/>
            <a:ext cx="2838893" cy="1200329"/>
          </a:xfrm>
          <a:prstGeom prst="rect">
            <a:avLst/>
          </a:prstGeom>
          <a:solidFill>
            <a:schemeClr val="bg1"/>
          </a:solidFill>
        </p:spPr>
        <p:txBody>
          <a:bodyPr wrap="square" rtlCol="0">
            <a:spAutoFit/>
          </a:bodyPr>
          <a:lstStyle/>
          <a:p>
            <a:r>
              <a:rPr lang="en-GB" dirty="0"/>
              <a:t>These are used for representing continuous data (e.g. temperature/number of customers/…).</a:t>
            </a:r>
          </a:p>
        </p:txBody>
      </p:sp>
    </p:spTree>
    <p:extLst>
      <p:ext uri="{BB962C8B-B14F-4D97-AF65-F5344CB8AC3E}">
        <p14:creationId xmlns:p14="http://schemas.microsoft.com/office/powerpoint/2010/main" val="30227774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EE7795-747C-3689-7DAB-DAE84DDFC97A}"/>
              </a:ext>
            </a:extLst>
          </p:cNvPr>
          <p:cNvSpPr>
            <a:spLocks noGrp="1"/>
          </p:cNvSpPr>
          <p:nvPr>
            <p:ph type="sldNum" sz="quarter" idx="12"/>
          </p:nvPr>
        </p:nvSpPr>
        <p:spPr/>
        <p:txBody>
          <a:bodyPr/>
          <a:lstStyle/>
          <a:p>
            <a:fld id="{294A09A9-5501-47C1-A89A-A340965A2BE2}" type="slidenum">
              <a:rPr lang="en-US" smtClean="0"/>
              <a:pPr/>
              <a:t>55</a:t>
            </a:fld>
            <a:endParaRPr lang="en-US" dirty="0"/>
          </a:p>
        </p:txBody>
      </p:sp>
      <p:sp>
        <p:nvSpPr>
          <p:cNvPr id="4" name="Title 3">
            <a:extLst>
              <a:ext uri="{FF2B5EF4-FFF2-40B4-BE49-F238E27FC236}">
                <a16:creationId xmlns:a16="http://schemas.microsoft.com/office/drawing/2014/main" id="{7D21E137-5DAF-FC53-DCE6-3EE2A5411664}"/>
              </a:ext>
            </a:extLst>
          </p:cNvPr>
          <p:cNvSpPr>
            <a:spLocks noGrp="1"/>
          </p:cNvSpPr>
          <p:nvPr>
            <p:ph type="ctrTitle"/>
          </p:nvPr>
        </p:nvSpPr>
        <p:spPr>
          <a:xfrm>
            <a:off x="251895" y="280385"/>
            <a:ext cx="8542784" cy="767579"/>
          </a:xfrm>
        </p:spPr>
        <p:txBody>
          <a:bodyPr/>
          <a:lstStyle/>
          <a:p>
            <a:r>
              <a:rPr lang="en-GB" dirty="0"/>
              <a:t>Sequential colormaps</a:t>
            </a:r>
          </a:p>
        </p:txBody>
      </p:sp>
      <p:sp>
        <p:nvSpPr>
          <p:cNvPr id="5" name="Content Placeholder 4">
            <a:extLst>
              <a:ext uri="{FF2B5EF4-FFF2-40B4-BE49-F238E27FC236}">
                <a16:creationId xmlns:a16="http://schemas.microsoft.com/office/drawing/2014/main" id="{4E2393FB-9EF4-639F-612A-5C3AF0ECEAE0}"/>
              </a:ext>
            </a:extLst>
          </p:cNvPr>
          <p:cNvSpPr>
            <a:spLocks noGrp="1"/>
          </p:cNvSpPr>
          <p:nvPr>
            <p:ph sz="quarter" idx="13"/>
          </p:nvPr>
        </p:nvSpPr>
        <p:spPr>
          <a:xfrm>
            <a:off x="251895" y="1434000"/>
            <a:ext cx="10745787" cy="3273100"/>
          </a:xfrm>
        </p:spPr>
        <p:txBody>
          <a:bodyPr>
            <a:normAutofit/>
          </a:bodyPr>
          <a:lstStyle/>
          <a:p>
            <a:r>
              <a:rPr lang="en-GB" dirty="0"/>
              <a:t>Used for visualizing ordered, often numerical data.</a:t>
            </a:r>
          </a:p>
          <a:p>
            <a:pPr lvl="1"/>
            <a:r>
              <a:rPr lang="en-GB" dirty="0"/>
              <a:t>Temperature,</a:t>
            </a:r>
          </a:p>
          <a:p>
            <a:pPr lvl="1"/>
            <a:r>
              <a:rPr lang="en-GB" dirty="0"/>
              <a:t>Population density,</a:t>
            </a:r>
          </a:p>
          <a:p>
            <a:pPr lvl="1"/>
            <a:r>
              <a:rPr lang="en-GB" dirty="0"/>
              <a:t>Number of arriving passengers,</a:t>
            </a:r>
          </a:p>
          <a:p>
            <a:pPr lvl="1"/>
            <a:r>
              <a:rPr lang="en-GB" dirty="0"/>
              <a:t>…</a:t>
            </a:r>
          </a:p>
          <a:p>
            <a:pPr lvl="1"/>
            <a:endParaRPr lang="en-GB" dirty="0"/>
          </a:p>
          <a:p>
            <a:r>
              <a:rPr lang="en-GB" dirty="0"/>
              <a:t>Colour lightness to signify changing values</a:t>
            </a:r>
          </a:p>
          <a:p>
            <a:endParaRPr lang="en-GB" dirty="0"/>
          </a:p>
        </p:txBody>
      </p:sp>
      <p:pic>
        <p:nvPicPr>
          <p:cNvPr id="6" name="Picture 5">
            <a:extLst>
              <a:ext uri="{FF2B5EF4-FFF2-40B4-BE49-F238E27FC236}">
                <a16:creationId xmlns:a16="http://schemas.microsoft.com/office/drawing/2014/main" id="{CF05BAC3-5A86-FD58-3E46-F3610E9E8141}"/>
              </a:ext>
            </a:extLst>
          </p:cNvPr>
          <p:cNvPicPr>
            <a:picLocks noChangeAspect="1"/>
          </p:cNvPicPr>
          <p:nvPr/>
        </p:nvPicPr>
        <p:blipFill>
          <a:blip r:embed="rId2"/>
          <a:stretch>
            <a:fillRect/>
          </a:stretch>
        </p:blipFill>
        <p:spPr>
          <a:xfrm>
            <a:off x="7378502" y="4866369"/>
            <a:ext cx="4432498" cy="1362029"/>
          </a:xfrm>
          <a:prstGeom prst="rect">
            <a:avLst/>
          </a:prstGeom>
        </p:spPr>
      </p:pic>
      <p:sp>
        <p:nvSpPr>
          <p:cNvPr id="2" name="TextBox 1">
            <a:extLst>
              <a:ext uri="{FF2B5EF4-FFF2-40B4-BE49-F238E27FC236}">
                <a16:creationId xmlns:a16="http://schemas.microsoft.com/office/drawing/2014/main" id="{601F6D6B-3D15-96CC-80F8-62568E01B4F0}"/>
              </a:ext>
            </a:extLst>
          </p:cNvPr>
          <p:cNvSpPr txBox="1"/>
          <p:nvPr/>
        </p:nvSpPr>
        <p:spPr>
          <a:xfrm>
            <a:off x="475950" y="5338583"/>
            <a:ext cx="5743533" cy="1200329"/>
          </a:xfrm>
          <a:prstGeom prst="rect">
            <a:avLst/>
          </a:prstGeom>
          <a:noFill/>
        </p:spPr>
        <p:txBody>
          <a:bodyPr wrap="square" rtlCol="0">
            <a:spAutoFit/>
          </a:bodyPr>
          <a:lstStyle/>
          <a:p>
            <a:r>
              <a:rPr lang="en-GB" dirty="0"/>
              <a:t>There are (free) online tools to choose good colour combinations such as:</a:t>
            </a:r>
          </a:p>
          <a:p>
            <a:r>
              <a:rPr lang="en-GB" dirty="0"/>
              <a:t>https://colorbrewer2.org/#type=sequential&amp;scheme=Oranges&amp;n=3</a:t>
            </a:r>
          </a:p>
        </p:txBody>
      </p:sp>
    </p:spTree>
    <p:extLst>
      <p:ext uri="{BB962C8B-B14F-4D97-AF65-F5344CB8AC3E}">
        <p14:creationId xmlns:p14="http://schemas.microsoft.com/office/powerpoint/2010/main" val="713760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D4B5AB-AFA6-4AE1-4647-DAF0C62DF3D2}"/>
              </a:ext>
            </a:extLst>
          </p:cNvPr>
          <p:cNvSpPr>
            <a:spLocks noGrp="1"/>
          </p:cNvSpPr>
          <p:nvPr>
            <p:ph type="sldNum" sz="quarter" idx="12"/>
          </p:nvPr>
        </p:nvSpPr>
        <p:spPr/>
        <p:txBody>
          <a:bodyPr/>
          <a:lstStyle/>
          <a:p>
            <a:fld id="{294A09A9-5501-47C1-A89A-A340965A2BE2}" type="slidenum">
              <a:rPr lang="en-US" smtClean="0"/>
              <a:pPr/>
              <a:t>56</a:t>
            </a:fld>
            <a:endParaRPr lang="en-US" dirty="0"/>
          </a:p>
        </p:txBody>
      </p:sp>
      <p:sp>
        <p:nvSpPr>
          <p:cNvPr id="4" name="Title 3">
            <a:extLst>
              <a:ext uri="{FF2B5EF4-FFF2-40B4-BE49-F238E27FC236}">
                <a16:creationId xmlns:a16="http://schemas.microsoft.com/office/drawing/2014/main" id="{AD7D8019-560E-8ABD-37C0-95D53EDC0A25}"/>
              </a:ext>
            </a:extLst>
          </p:cNvPr>
          <p:cNvSpPr>
            <a:spLocks noGrp="1"/>
          </p:cNvSpPr>
          <p:nvPr>
            <p:ph type="ctrTitle"/>
          </p:nvPr>
        </p:nvSpPr>
        <p:spPr>
          <a:xfrm>
            <a:off x="241620" y="283734"/>
            <a:ext cx="9796232" cy="825875"/>
          </a:xfrm>
        </p:spPr>
        <p:txBody>
          <a:bodyPr/>
          <a:lstStyle/>
          <a:p>
            <a:r>
              <a:rPr lang="en-GB" dirty="0"/>
              <a:t>Heatmap: crowd forecast</a:t>
            </a:r>
          </a:p>
        </p:txBody>
      </p:sp>
      <p:pic>
        <p:nvPicPr>
          <p:cNvPr id="7" name="Content Placeholder 6">
            <a:extLst>
              <a:ext uri="{FF2B5EF4-FFF2-40B4-BE49-F238E27FC236}">
                <a16:creationId xmlns:a16="http://schemas.microsoft.com/office/drawing/2014/main" id="{A19E7D76-26F1-EB60-9C55-E1006A12DF64}"/>
              </a:ext>
            </a:extLst>
          </p:cNvPr>
          <p:cNvPicPr>
            <a:picLocks noGrp="1" noChangeAspect="1"/>
          </p:cNvPicPr>
          <p:nvPr>
            <p:ph sz="quarter" idx="13"/>
          </p:nvPr>
        </p:nvPicPr>
        <p:blipFill>
          <a:blip r:embed="rId2"/>
          <a:stretch>
            <a:fillRect/>
          </a:stretch>
        </p:blipFill>
        <p:spPr>
          <a:xfrm>
            <a:off x="799319" y="1472889"/>
            <a:ext cx="3239281" cy="4792623"/>
          </a:xfrm>
        </p:spPr>
      </p:pic>
      <p:sp>
        <p:nvSpPr>
          <p:cNvPr id="10" name="Arrow: Right 9">
            <a:extLst>
              <a:ext uri="{FF2B5EF4-FFF2-40B4-BE49-F238E27FC236}">
                <a16:creationId xmlns:a16="http://schemas.microsoft.com/office/drawing/2014/main" id="{539AD583-8542-CEA7-1B01-720C75FF30C1}"/>
              </a:ext>
            </a:extLst>
          </p:cNvPr>
          <p:cNvSpPr/>
          <p:nvPr/>
        </p:nvSpPr>
        <p:spPr>
          <a:xfrm>
            <a:off x="4510355" y="2320283"/>
            <a:ext cx="2671280" cy="28253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BC8C0493-4121-FD71-FBC3-F5BDF65ED5E8}"/>
              </a:ext>
            </a:extLst>
          </p:cNvPr>
          <p:cNvPicPr>
            <a:picLocks noChangeAspect="1"/>
          </p:cNvPicPr>
          <p:nvPr/>
        </p:nvPicPr>
        <p:blipFill>
          <a:blip r:embed="rId3"/>
          <a:stretch>
            <a:fillRect/>
          </a:stretch>
        </p:blipFill>
        <p:spPr>
          <a:xfrm>
            <a:off x="7807500" y="1439986"/>
            <a:ext cx="3248478" cy="4858428"/>
          </a:xfrm>
          <a:prstGeom prst="rect">
            <a:avLst/>
          </a:prstGeom>
        </p:spPr>
      </p:pic>
    </p:spTree>
    <p:extLst>
      <p:ext uri="{BB962C8B-B14F-4D97-AF65-F5344CB8AC3E}">
        <p14:creationId xmlns:p14="http://schemas.microsoft.com/office/powerpoint/2010/main" val="2165382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7496F3-9A75-23A9-15F1-B25ADFB60F86}"/>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A9CC3F11-D0EB-D7C6-97C0-ED9ED46367EE}"/>
              </a:ext>
            </a:extLst>
          </p:cNvPr>
          <p:cNvSpPr>
            <a:spLocks noGrp="1"/>
          </p:cNvSpPr>
          <p:nvPr>
            <p:ph type="sldNum" sz="quarter" idx="12"/>
          </p:nvPr>
        </p:nvSpPr>
        <p:spPr/>
        <p:txBody>
          <a:bodyPr/>
          <a:lstStyle/>
          <a:p>
            <a:fld id="{294A09A9-5501-47C1-A89A-A340965A2BE2}" type="slidenum">
              <a:rPr lang="en-US" smtClean="0"/>
              <a:pPr/>
              <a:t>57</a:t>
            </a:fld>
            <a:endParaRPr lang="en-US" dirty="0"/>
          </a:p>
        </p:txBody>
      </p:sp>
      <p:sp>
        <p:nvSpPr>
          <p:cNvPr id="4" name="Title 3">
            <a:extLst>
              <a:ext uri="{FF2B5EF4-FFF2-40B4-BE49-F238E27FC236}">
                <a16:creationId xmlns:a16="http://schemas.microsoft.com/office/drawing/2014/main" id="{08D3782D-F31C-DA8F-4EC6-B189C7510364}"/>
              </a:ext>
            </a:extLst>
          </p:cNvPr>
          <p:cNvSpPr>
            <a:spLocks noGrp="1"/>
          </p:cNvSpPr>
          <p:nvPr>
            <p:ph type="ctrTitle"/>
          </p:nvPr>
        </p:nvSpPr>
        <p:spPr>
          <a:xfrm>
            <a:off x="375184" y="373696"/>
            <a:ext cx="6192892" cy="705091"/>
          </a:xfrm>
        </p:spPr>
        <p:txBody>
          <a:bodyPr/>
          <a:lstStyle/>
          <a:p>
            <a:r>
              <a:rPr lang="en-GB" dirty="0"/>
              <a:t>Population density</a:t>
            </a:r>
          </a:p>
        </p:txBody>
      </p:sp>
      <p:pic>
        <p:nvPicPr>
          <p:cNvPr id="8196" name="Picture 4" descr="undefined">
            <a:extLst>
              <a:ext uri="{FF2B5EF4-FFF2-40B4-BE49-F238E27FC236}">
                <a16:creationId xmlns:a16="http://schemas.microsoft.com/office/drawing/2014/main" id="{EE6DFBF7-F9A8-82DF-8497-A79924D31C9E}"/>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230278" y="1571875"/>
            <a:ext cx="9789183" cy="527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520821"/>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EE7795-747C-3689-7DAB-DAE84DDFC97A}"/>
              </a:ext>
            </a:extLst>
          </p:cNvPr>
          <p:cNvSpPr>
            <a:spLocks noGrp="1"/>
          </p:cNvSpPr>
          <p:nvPr>
            <p:ph type="sldNum" sz="quarter" idx="12"/>
          </p:nvPr>
        </p:nvSpPr>
        <p:spPr/>
        <p:txBody>
          <a:bodyPr/>
          <a:lstStyle/>
          <a:p>
            <a:fld id="{294A09A9-5501-47C1-A89A-A340965A2BE2}" type="slidenum">
              <a:rPr lang="en-US" smtClean="0"/>
              <a:pPr/>
              <a:t>58</a:t>
            </a:fld>
            <a:endParaRPr lang="en-US" dirty="0"/>
          </a:p>
        </p:txBody>
      </p:sp>
      <p:sp>
        <p:nvSpPr>
          <p:cNvPr id="4" name="Title 3">
            <a:extLst>
              <a:ext uri="{FF2B5EF4-FFF2-40B4-BE49-F238E27FC236}">
                <a16:creationId xmlns:a16="http://schemas.microsoft.com/office/drawing/2014/main" id="{7D21E137-5DAF-FC53-DCE6-3EE2A5411664}"/>
              </a:ext>
            </a:extLst>
          </p:cNvPr>
          <p:cNvSpPr>
            <a:spLocks noGrp="1"/>
          </p:cNvSpPr>
          <p:nvPr>
            <p:ph type="ctrTitle"/>
          </p:nvPr>
        </p:nvSpPr>
        <p:spPr>
          <a:xfrm>
            <a:off x="251895" y="280385"/>
            <a:ext cx="8542784" cy="767579"/>
          </a:xfrm>
        </p:spPr>
        <p:txBody>
          <a:bodyPr/>
          <a:lstStyle/>
          <a:p>
            <a:r>
              <a:rPr lang="en-GB" dirty="0"/>
              <a:t>Divergent colormaps</a:t>
            </a:r>
          </a:p>
        </p:txBody>
      </p:sp>
      <p:sp>
        <p:nvSpPr>
          <p:cNvPr id="5" name="Content Placeholder 4">
            <a:extLst>
              <a:ext uri="{FF2B5EF4-FFF2-40B4-BE49-F238E27FC236}">
                <a16:creationId xmlns:a16="http://schemas.microsoft.com/office/drawing/2014/main" id="{4E2393FB-9EF4-639F-612A-5C3AF0ECEAE0}"/>
              </a:ext>
            </a:extLst>
          </p:cNvPr>
          <p:cNvSpPr>
            <a:spLocks noGrp="1"/>
          </p:cNvSpPr>
          <p:nvPr>
            <p:ph sz="quarter" idx="13"/>
          </p:nvPr>
        </p:nvSpPr>
        <p:spPr>
          <a:xfrm>
            <a:off x="251895" y="1434000"/>
            <a:ext cx="10745787" cy="3908562"/>
          </a:xfrm>
        </p:spPr>
        <p:txBody>
          <a:bodyPr>
            <a:normAutofit/>
          </a:bodyPr>
          <a:lstStyle/>
          <a:p>
            <a:r>
              <a:rPr lang="en-GB" dirty="0"/>
              <a:t>Used for visualizing ordered, often numerical data.</a:t>
            </a:r>
          </a:p>
          <a:p>
            <a:pPr lvl="1"/>
            <a:r>
              <a:rPr lang="en-GB" dirty="0"/>
              <a:t>Relative changes (around 0%/ no change),</a:t>
            </a:r>
          </a:p>
          <a:p>
            <a:pPr lvl="1"/>
            <a:r>
              <a:rPr lang="en-GB" dirty="0"/>
              <a:t>People counter (deviation from average),</a:t>
            </a:r>
          </a:p>
          <a:p>
            <a:pPr lvl="1"/>
            <a:r>
              <a:rPr lang="en-GB" dirty="0"/>
              <a:t>Temperature (around 0),</a:t>
            </a:r>
          </a:p>
          <a:p>
            <a:pPr lvl="1"/>
            <a:r>
              <a:rPr lang="en-GB" dirty="0"/>
              <a:t>Stock price evolution (around 0$),</a:t>
            </a:r>
          </a:p>
          <a:p>
            <a:pPr lvl="1"/>
            <a:r>
              <a:rPr lang="en-GB" dirty="0"/>
              <a:t>…</a:t>
            </a:r>
          </a:p>
          <a:p>
            <a:pPr lvl="1"/>
            <a:endParaRPr lang="en-GB" dirty="0"/>
          </a:p>
          <a:p>
            <a:r>
              <a:rPr lang="en-GB" dirty="0"/>
              <a:t>2 sequential colormaps </a:t>
            </a:r>
            <a:r>
              <a:rPr lang="en-GB" dirty="0" err="1"/>
              <a:t>glewed</a:t>
            </a:r>
            <a:r>
              <a:rPr lang="en-GB" dirty="0"/>
              <a:t> together</a:t>
            </a:r>
          </a:p>
          <a:p>
            <a:endParaRPr lang="en-GB" dirty="0"/>
          </a:p>
          <a:p>
            <a:endParaRPr lang="en-GB" dirty="0"/>
          </a:p>
        </p:txBody>
      </p:sp>
      <p:pic>
        <p:nvPicPr>
          <p:cNvPr id="6" name="Picture 5">
            <a:extLst>
              <a:ext uri="{FF2B5EF4-FFF2-40B4-BE49-F238E27FC236}">
                <a16:creationId xmlns:a16="http://schemas.microsoft.com/office/drawing/2014/main" id="{903529AE-D976-9F04-00D1-96C284BC809F}"/>
              </a:ext>
            </a:extLst>
          </p:cNvPr>
          <p:cNvPicPr>
            <a:picLocks noChangeAspect="1"/>
          </p:cNvPicPr>
          <p:nvPr/>
        </p:nvPicPr>
        <p:blipFill>
          <a:blip r:embed="rId2"/>
          <a:stretch>
            <a:fillRect/>
          </a:stretch>
        </p:blipFill>
        <p:spPr>
          <a:xfrm>
            <a:off x="6908165" y="4629831"/>
            <a:ext cx="4416753" cy="1243934"/>
          </a:xfrm>
          <a:prstGeom prst="rect">
            <a:avLst/>
          </a:prstGeom>
        </p:spPr>
      </p:pic>
    </p:spTree>
    <p:extLst>
      <p:ext uri="{BB962C8B-B14F-4D97-AF65-F5344CB8AC3E}">
        <p14:creationId xmlns:p14="http://schemas.microsoft.com/office/powerpoint/2010/main" val="2207883298"/>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9C9BB3-9C05-85B7-7D91-6C5FD698EB39}"/>
              </a:ext>
            </a:extLst>
          </p:cNvPr>
          <p:cNvSpPr>
            <a:spLocks noGrp="1"/>
          </p:cNvSpPr>
          <p:nvPr>
            <p:ph type="sldNum" sz="quarter" idx="12"/>
          </p:nvPr>
        </p:nvSpPr>
        <p:spPr/>
        <p:txBody>
          <a:bodyPr/>
          <a:lstStyle/>
          <a:p>
            <a:fld id="{294A09A9-5501-47C1-A89A-A340965A2BE2}" type="slidenum">
              <a:rPr lang="en-US" smtClean="0"/>
              <a:pPr/>
              <a:t>59</a:t>
            </a:fld>
            <a:endParaRPr lang="en-US" dirty="0"/>
          </a:p>
        </p:txBody>
      </p:sp>
      <p:sp>
        <p:nvSpPr>
          <p:cNvPr id="4" name="Title 3">
            <a:extLst>
              <a:ext uri="{FF2B5EF4-FFF2-40B4-BE49-F238E27FC236}">
                <a16:creationId xmlns:a16="http://schemas.microsoft.com/office/drawing/2014/main" id="{E83DEA6C-0C2C-DA8B-BE1D-2F874577FC7A}"/>
              </a:ext>
            </a:extLst>
          </p:cNvPr>
          <p:cNvSpPr>
            <a:spLocks noGrp="1"/>
          </p:cNvSpPr>
          <p:nvPr>
            <p:ph type="ctrTitle"/>
          </p:nvPr>
        </p:nvSpPr>
        <p:spPr>
          <a:xfrm>
            <a:off x="693682" y="879635"/>
            <a:ext cx="8964025" cy="569021"/>
          </a:xfrm>
        </p:spPr>
        <p:txBody>
          <a:bodyPr/>
          <a:lstStyle/>
          <a:p>
            <a:r>
              <a:rPr lang="en-GB" dirty="0"/>
              <a:t>Earth (literal) heat map</a:t>
            </a:r>
          </a:p>
        </p:txBody>
      </p:sp>
      <p:pic>
        <p:nvPicPr>
          <p:cNvPr id="6" name="Global Warming from 1880 to 2021">
            <a:hlinkClick r:id="" action="ppaction://media"/>
            <a:extLst>
              <a:ext uri="{FF2B5EF4-FFF2-40B4-BE49-F238E27FC236}">
                <a16:creationId xmlns:a16="http://schemas.microsoft.com/office/drawing/2014/main" id="{90343D6A-AA0F-1C03-F735-824E968C0E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84" y="0"/>
            <a:ext cx="12220984" cy="6874303"/>
          </a:xfrm>
          <a:prstGeom prst="rect">
            <a:avLst/>
          </a:prstGeom>
        </p:spPr>
      </p:pic>
    </p:spTree>
    <p:extLst>
      <p:ext uri="{BB962C8B-B14F-4D97-AF65-F5344CB8AC3E}">
        <p14:creationId xmlns:p14="http://schemas.microsoft.com/office/powerpoint/2010/main" val="1833376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person, clothing, human face, screenshot&#10;&#10;Description automatically generated">
            <a:extLst>
              <a:ext uri="{FF2B5EF4-FFF2-40B4-BE49-F238E27FC236}">
                <a16:creationId xmlns:a16="http://schemas.microsoft.com/office/drawing/2014/main" id="{C5A84ACA-4C43-9E7C-4E86-FD654F0116C9}"/>
              </a:ext>
            </a:extLst>
          </p:cNvPr>
          <p:cNvPicPr>
            <a:picLocks noGrp="1" noChangeAspect="1"/>
          </p:cNvPicPr>
          <p:nvPr>
            <p:ph type="pic" sz="quarter" idx="13"/>
          </p:nvPr>
        </p:nvPicPr>
        <p:blipFill rotWithShape="1">
          <a:blip r:embed="rId2"/>
          <a:srcRect l="7110" r="28254" b="9091"/>
          <a:stretch/>
        </p:blipFill>
        <p:spPr>
          <a:xfrm>
            <a:off x="3523488" y="10"/>
            <a:ext cx="8668512" cy="6857990"/>
          </a:xfrm>
          <a:prstGeom prst="rect">
            <a:avLst/>
          </a:prstGeom>
        </p:spPr>
      </p:pic>
      <p:sp>
        <p:nvSpPr>
          <p:cNvPr id="58" name="Rectangle 5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itle 50">
            <a:extLst>
              <a:ext uri="{FF2B5EF4-FFF2-40B4-BE49-F238E27FC236}">
                <a16:creationId xmlns:a16="http://schemas.microsoft.com/office/drawing/2014/main" id="{92016388-C216-491D-B032-A86FF344C82A}"/>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3600" dirty="0">
                <a:latin typeface="+mj-lt"/>
              </a:rPr>
              <a:t>Agenda</a:t>
            </a:r>
          </a:p>
        </p:txBody>
      </p:sp>
      <p:sp>
        <p:nvSpPr>
          <p:cNvPr id="60" name="Rectangle 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subTitle" idx="1"/>
          </p:nvPr>
        </p:nvSpPr>
        <p:spPr>
          <a:xfrm>
            <a:off x="371093" y="2630966"/>
            <a:ext cx="6423407" cy="4003421"/>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3200" dirty="0">
                <a:solidFill>
                  <a:schemeClr val="tx1"/>
                </a:solidFill>
                <a:latin typeface="+mn-lt"/>
              </a:rPr>
              <a:t>Visualizations:</a:t>
            </a:r>
          </a:p>
          <a:p>
            <a:pPr lvl="1" indent="-228600" algn="l">
              <a:buFont typeface="Arial" panose="020B0604020202020204" pitchFamily="34" charset="0"/>
              <a:buChar char="•"/>
            </a:pPr>
            <a:r>
              <a:rPr lang="en-US" sz="3200" dirty="0">
                <a:solidFill>
                  <a:schemeClr val="tx1"/>
                </a:solidFill>
                <a:latin typeface="+mn-lt"/>
              </a:rPr>
              <a:t>What’s out there?</a:t>
            </a:r>
          </a:p>
          <a:p>
            <a:pPr lvl="1" indent="-228600" algn="l">
              <a:buFont typeface="Arial" panose="020B0604020202020204" pitchFamily="34" charset="0"/>
              <a:buChar char="•"/>
            </a:pPr>
            <a:r>
              <a:rPr lang="en-US" sz="3200" dirty="0"/>
              <a:t>How to use it?</a:t>
            </a:r>
          </a:p>
          <a:p>
            <a:pPr lvl="1" indent="-228600" algn="l">
              <a:buFont typeface="Arial" panose="020B0604020202020204" pitchFamily="34" charset="0"/>
              <a:buChar char="•"/>
            </a:pPr>
            <a:r>
              <a:rPr lang="en-US" sz="3200" dirty="0">
                <a:solidFill>
                  <a:schemeClr val="tx1"/>
                </a:solidFill>
                <a:latin typeface="+mn-lt"/>
              </a:rPr>
              <a:t>Do’s &amp; D</a:t>
            </a:r>
            <a:r>
              <a:rPr lang="en-US" sz="3200" dirty="0"/>
              <a:t>on’ts.</a:t>
            </a:r>
            <a:endParaRPr lang="en-US" sz="3200" dirty="0">
              <a:solidFill>
                <a:schemeClr val="tx1"/>
              </a:solidFill>
              <a:latin typeface="+mn-lt"/>
            </a:endParaRPr>
          </a:p>
          <a:p>
            <a:pPr indent="-228600">
              <a:buFont typeface="Arial" panose="020B0604020202020204" pitchFamily="34" charset="0"/>
              <a:buChar char="•"/>
            </a:pPr>
            <a:r>
              <a:rPr lang="en-US" sz="3200" dirty="0">
                <a:solidFill>
                  <a:schemeClr val="tx1"/>
                </a:solidFill>
                <a:latin typeface="+mn-lt"/>
              </a:rPr>
              <a:t>Intermezzo exercises.</a:t>
            </a:r>
          </a:p>
        </p:txBody>
      </p:sp>
      <p:sp>
        <p:nvSpPr>
          <p:cNvPr id="10" name="Footer Placeholder 9">
            <a:extLst>
              <a:ext uri="{FF2B5EF4-FFF2-40B4-BE49-F238E27FC236}">
                <a16:creationId xmlns:a16="http://schemas.microsoft.com/office/drawing/2014/main" id="{4DD0342F-818D-9043-BA26-E6B36A4C448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spc="0">
                <a:solidFill>
                  <a:schemeClr val="tx1">
                    <a:lumMod val="50000"/>
                    <a:lumOff val="50000"/>
                  </a:schemeClr>
                </a:solidFill>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9451CBB1-D6CD-A445-96C5-A99E48240E48}"/>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latin typeface="Calibri" panose="020F0502020204030204"/>
              </a:rPr>
              <a:pPr>
                <a:spcAft>
                  <a:spcPts val="600"/>
                </a:spcAft>
                <a:defRPr/>
              </a:pPr>
              <a:t>6</a:t>
            </a:fld>
            <a:endParaRPr lang="en-US" sz="1200">
              <a:latin typeface="Calibri" panose="020F0502020204030204"/>
            </a:endParaRPr>
          </a:p>
        </p:txBody>
      </p:sp>
    </p:spTree>
    <p:extLst>
      <p:ext uri="{BB962C8B-B14F-4D97-AF65-F5344CB8AC3E}">
        <p14:creationId xmlns:p14="http://schemas.microsoft.com/office/powerpoint/2010/main" val="1325608595"/>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537631-85C1-45FC-2E5D-DA18C161416C}"/>
              </a:ext>
            </a:extLst>
          </p:cNvPr>
          <p:cNvSpPr>
            <a:spLocks noGrp="1"/>
          </p:cNvSpPr>
          <p:nvPr>
            <p:ph type="sldNum" sz="quarter" idx="12"/>
          </p:nvPr>
        </p:nvSpPr>
        <p:spPr/>
        <p:txBody>
          <a:bodyPr/>
          <a:lstStyle/>
          <a:p>
            <a:fld id="{294A09A9-5501-47C1-A89A-A340965A2BE2}" type="slidenum">
              <a:rPr lang="en-US" smtClean="0"/>
              <a:pPr/>
              <a:t>60</a:t>
            </a:fld>
            <a:endParaRPr lang="en-US" dirty="0"/>
          </a:p>
        </p:txBody>
      </p:sp>
      <p:sp>
        <p:nvSpPr>
          <p:cNvPr id="4" name="Title 3">
            <a:extLst>
              <a:ext uri="{FF2B5EF4-FFF2-40B4-BE49-F238E27FC236}">
                <a16:creationId xmlns:a16="http://schemas.microsoft.com/office/drawing/2014/main" id="{70F0A1E4-50B2-E901-6289-DBDFE46285E5}"/>
              </a:ext>
            </a:extLst>
          </p:cNvPr>
          <p:cNvSpPr>
            <a:spLocks noGrp="1"/>
          </p:cNvSpPr>
          <p:nvPr>
            <p:ph type="ctrTitle"/>
          </p:nvPr>
        </p:nvSpPr>
        <p:spPr>
          <a:xfrm>
            <a:off x="344362" y="211815"/>
            <a:ext cx="6192892" cy="1198179"/>
          </a:xfrm>
        </p:spPr>
        <p:txBody>
          <a:bodyPr/>
          <a:lstStyle/>
          <a:p>
            <a:r>
              <a:rPr lang="en-GB" dirty="0" err="1"/>
              <a:t>Color</a:t>
            </a:r>
            <a:r>
              <a:rPr lang="en-GB" dirty="0"/>
              <a:t> blindness</a:t>
            </a:r>
          </a:p>
        </p:txBody>
      </p:sp>
      <p:pic>
        <p:nvPicPr>
          <p:cNvPr id="10242" name="Picture 2" descr="undefined">
            <a:extLst>
              <a:ext uri="{FF2B5EF4-FFF2-40B4-BE49-F238E27FC236}">
                <a16:creationId xmlns:a16="http://schemas.microsoft.com/office/drawing/2014/main" id="{4DE69783-50E7-0979-DED0-AF10DB975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216" y="2057265"/>
            <a:ext cx="8327300" cy="41636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tatistics | IrisTech">
            <a:extLst>
              <a:ext uri="{FF2B5EF4-FFF2-40B4-BE49-F238E27FC236}">
                <a16:creationId xmlns:a16="http://schemas.microsoft.com/office/drawing/2014/main" id="{9F54C1A2-1199-4B8C-4462-ADD22F010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62" y="2822504"/>
            <a:ext cx="1952625" cy="23431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DF41A12-288F-37BA-452C-DF2D83D246DC}"/>
              </a:ext>
            </a:extLst>
          </p:cNvPr>
          <p:cNvSpPr/>
          <p:nvPr/>
        </p:nvSpPr>
        <p:spPr>
          <a:xfrm>
            <a:off x="267128" y="2822504"/>
            <a:ext cx="2157573" cy="1112498"/>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DA1076B-DD0B-473A-EC07-BB1460BD1D7C}"/>
              </a:ext>
            </a:extLst>
          </p:cNvPr>
          <p:cNvSpPr/>
          <p:nvPr/>
        </p:nvSpPr>
        <p:spPr>
          <a:xfrm>
            <a:off x="2424701" y="2969233"/>
            <a:ext cx="1017142" cy="863029"/>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9CF7E4D1-9210-1A67-4043-8BC63D20C8AB}"/>
              </a:ext>
            </a:extLst>
          </p:cNvPr>
          <p:cNvSpPr/>
          <p:nvPr/>
        </p:nvSpPr>
        <p:spPr>
          <a:xfrm>
            <a:off x="7284378" y="2057265"/>
            <a:ext cx="2342507" cy="4163650"/>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A623912-424C-D7F7-95DD-65040501791F}"/>
              </a:ext>
            </a:extLst>
          </p:cNvPr>
          <p:cNvSpPr txBox="1"/>
          <p:nvPr/>
        </p:nvSpPr>
        <p:spPr>
          <a:xfrm>
            <a:off x="7284378" y="1275499"/>
            <a:ext cx="2845941" cy="646331"/>
          </a:xfrm>
          <a:prstGeom prst="rect">
            <a:avLst/>
          </a:prstGeom>
          <a:noFill/>
        </p:spPr>
        <p:txBody>
          <a:bodyPr wrap="square" rtlCol="0">
            <a:spAutoFit/>
          </a:bodyPr>
          <a:lstStyle/>
          <a:p>
            <a:r>
              <a:rPr lang="en-GB" b="1" dirty="0"/>
              <a:t>Red/green colour blindness is the most common</a:t>
            </a:r>
          </a:p>
        </p:txBody>
      </p:sp>
    </p:spTree>
    <p:extLst>
      <p:ext uri="{BB962C8B-B14F-4D97-AF65-F5344CB8AC3E}">
        <p14:creationId xmlns:p14="http://schemas.microsoft.com/office/powerpoint/2010/main" val="2765711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F8EAB5-8E90-E02C-E731-B966129E2668}"/>
              </a:ext>
            </a:extLst>
          </p:cNvPr>
          <p:cNvSpPr>
            <a:spLocks noGrp="1"/>
          </p:cNvSpPr>
          <p:nvPr>
            <p:ph type="sldNum" sz="quarter" idx="12"/>
          </p:nvPr>
        </p:nvSpPr>
        <p:spPr/>
        <p:txBody>
          <a:bodyPr/>
          <a:lstStyle/>
          <a:p>
            <a:fld id="{294A09A9-5501-47C1-A89A-A340965A2BE2}" type="slidenum">
              <a:rPr lang="en-US" smtClean="0"/>
              <a:pPr/>
              <a:t>61</a:t>
            </a:fld>
            <a:endParaRPr lang="en-US" dirty="0"/>
          </a:p>
        </p:txBody>
      </p:sp>
      <p:sp>
        <p:nvSpPr>
          <p:cNvPr id="4" name="Title 3">
            <a:extLst>
              <a:ext uri="{FF2B5EF4-FFF2-40B4-BE49-F238E27FC236}">
                <a16:creationId xmlns:a16="http://schemas.microsoft.com/office/drawing/2014/main" id="{152D7E2F-26E1-FA82-B9B5-CC115231BD9A}"/>
              </a:ext>
            </a:extLst>
          </p:cNvPr>
          <p:cNvSpPr>
            <a:spLocks noGrp="1"/>
          </p:cNvSpPr>
          <p:nvPr>
            <p:ph type="ctrTitle"/>
          </p:nvPr>
        </p:nvSpPr>
        <p:spPr/>
        <p:txBody>
          <a:bodyPr/>
          <a:lstStyle/>
          <a:p>
            <a:r>
              <a:rPr lang="en-GB" dirty="0" err="1"/>
              <a:t>Color</a:t>
            </a:r>
            <a:r>
              <a:rPr lang="en-GB" dirty="0"/>
              <a:t> blindness</a:t>
            </a:r>
          </a:p>
        </p:txBody>
      </p:sp>
      <p:pic>
        <p:nvPicPr>
          <p:cNvPr id="7" name="Content Placeholder 6">
            <a:extLst>
              <a:ext uri="{FF2B5EF4-FFF2-40B4-BE49-F238E27FC236}">
                <a16:creationId xmlns:a16="http://schemas.microsoft.com/office/drawing/2014/main" id="{9EF96B5D-0274-9B43-F5F1-78B02E2C20ED}"/>
              </a:ext>
            </a:extLst>
          </p:cNvPr>
          <p:cNvPicPr>
            <a:picLocks noGrp="1" noChangeAspect="1"/>
          </p:cNvPicPr>
          <p:nvPr>
            <p:ph sz="quarter" idx="13"/>
          </p:nvPr>
        </p:nvPicPr>
        <p:blipFill>
          <a:blip r:embed="rId2"/>
          <a:stretch>
            <a:fillRect/>
          </a:stretch>
        </p:blipFill>
        <p:spPr>
          <a:xfrm>
            <a:off x="461368" y="2680458"/>
            <a:ext cx="4039164" cy="2172003"/>
          </a:xfrm>
        </p:spPr>
      </p:pic>
      <p:pic>
        <p:nvPicPr>
          <p:cNvPr id="9" name="Picture 8">
            <a:extLst>
              <a:ext uri="{FF2B5EF4-FFF2-40B4-BE49-F238E27FC236}">
                <a16:creationId xmlns:a16="http://schemas.microsoft.com/office/drawing/2014/main" id="{3ECF0C05-7240-06BB-5610-193D88D48E82}"/>
              </a:ext>
            </a:extLst>
          </p:cNvPr>
          <p:cNvPicPr>
            <a:picLocks noChangeAspect="1"/>
          </p:cNvPicPr>
          <p:nvPr/>
        </p:nvPicPr>
        <p:blipFill>
          <a:blip r:embed="rId3"/>
          <a:stretch>
            <a:fillRect/>
          </a:stretch>
        </p:blipFill>
        <p:spPr>
          <a:xfrm>
            <a:off x="7081430" y="2680458"/>
            <a:ext cx="4296375" cy="2238687"/>
          </a:xfrm>
          <a:prstGeom prst="rect">
            <a:avLst/>
          </a:prstGeom>
        </p:spPr>
      </p:pic>
    </p:spTree>
    <p:extLst>
      <p:ext uri="{BB962C8B-B14F-4D97-AF65-F5344CB8AC3E}">
        <p14:creationId xmlns:p14="http://schemas.microsoft.com/office/powerpoint/2010/main" val="999718688"/>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03B80F-3A07-BD31-AA8C-AD2960C91C26}"/>
              </a:ext>
            </a:extLst>
          </p:cNvPr>
          <p:cNvSpPr>
            <a:spLocks noGrp="1"/>
          </p:cNvSpPr>
          <p:nvPr>
            <p:ph type="sldNum" sz="quarter" idx="12"/>
          </p:nvPr>
        </p:nvSpPr>
        <p:spPr/>
        <p:txBody>
          <a:bodyPr/>
          <a:lstStyle/>
          <a:p>
            <a:fld id="{294A09A9-5501-47C1-A89A-A340965A2BE2}" type="slidenum">
              <a:rPr lang="en-US" smtClean="0"/>
              <a:pPr/>
              <a:t>62</a:t>
            </a:fld>
            <a:endParaRPr lang="en-US" dirty="0"/>
          </a:p>
        </p:txBody>
      </p:sp>
      <p:sp>
        <p:nvSpPr>
          <p:cNvPr id="4" name="Title 3">
            <a:extLst>
              <a:ext uri="{FF2B5EF4-FFF2-40B4-BE49-F238E27FC236}">
                <a16:creationId xmlns:a16="http://schemas.microsoft.com/office/drawing/2014/main" id="{A76CC075-70EE-D45B-9E47-B3D0A788A6FC}"/>
              </a:ext>
            </a:extLst>
          </p:cNvPr>
          <p:cNvSpPr>
            <a:spLocks noGrp="1"/>
          </p:cNvSpPr>
          <p:nvPr>
            <p:ph type="ctrTitle"/>
          </p:nvPr>
        </p:nvSpPr>
        <p:spPr>
          <a:xfrm>
            <a:off x="693682" y="879635"/>
            <a:ext cx="11117317" cy="1198179"/>
          </a:xfrm>
        </p:spPr>
        <p:txBody>
          <a:bodyPr/>
          <a:lstStyle/>
          <a:p>
            <a:r>
              <a:rPr lang="en-GB" dirty="0"/>
              <a:t>Less = more, don’t overcomplicate</a:t>
            </a:r>
          </a:p>
        </p:txBody>
      </p:sp>
      <p:pic>
        <p:nvPicPr>
          <p:cNvPr id="11" name="Picture 10">
            <a:extLst>
              <a:ext uri="{FF2B5EF4-FFF2-40B4-BE49-F238E27FC236}">
                <a16:creationId xmlns:a16="http://schemas.microsoft.com/office/drawing/2014/main" id="{88E9444A-8266-F028-F7F4-A90002EC68DA}"/>
              </a:ext>
            </a:extLst>
          </p:cNvPr>
          <p:cNvPicPr>
            <a:picLocks noChangeAspect="1"/>
          </p:cNvPicPr>
          <p:nvPr/>
        </p:nvPicPr>
        <p:blipFill>
          <a:blip r:embed="rId2"/>
          <a:stretch>
            <a:fillRect/>
          </a:stretch>
        </p:blipFill>
        <p:spPr>
          <a:xfrm>
            <a:off x="199503" y="2199217"/>
            <a:ext cx="5505211" cy="3199306"/>
          </a:xfrm>
          <a:prstGeom prst="rect">
            <a:avLst/>
          </a:prstGeom>
        </p:spPr>
      </p:pic>
      <p:pic>
        <p:nvPicPr>
          <p:cNvPr id="13" name="Picture 12">
            <a:extLst>
              <a:ext uri="{FF2B5EF4-FFF2-40B4-BE49-F238E27FC236}">
                <a16:creationId xmlns:a16="http://schemas.microsoft.com/office/drawing/2014/main" id="{25759E67-687B-296D-0B32-34C14B466CD2}"/>
              </a:ext>
            </a:extLst>
          </p:cNvPr>
          <p:cNvPicPr>
            <a:picLocks noChangeAspect="1"/>
          </p:cNvPicPr>
          <p:nvPr/>
        </p:nvPicPr>
        <p:blipFill>
          <a:blip r:embed="rId3"/>
          <a:stretch>
            <a:fillRect/>
          </a:stretch>
        </p:blipFill>
        <p:spPr>
          <a:xfrm>
            <a:off x="6162082" y="3202238"/>
            <a:ext cx="5867964" cy="3519237"/>
          </a:xfrm>
          <a:prstGeom prst="rect">
            <a:avLst/>
          </a:prstGeom>
        </p:spPr>
      </p:pic>
      <p:sp>
        <p:nvSpPr>
          <p:cNvPr id="2" name="TextBox 1">
            <a:extLst>
              <a:ext uri="{FF2B5EF4-FFF2-40B4-BE49-F238E27FC236}">
                <a16:creationId xmlns:a16="http://schemas.microsoft.com/office/drawing/2014/main" id="{C63CD8EA-45F5-6AC9-7D98-D94B294CF850}"/>
              </a:ext>
            </a:extLst>
          </p:cNvPr>
          <p:cNvSpPr txBox="1"/>
          <p:nvPr/>
        </p:nvSpPr>
        <p:spPr>
          <a:xfrm>
            <a:off x="287079" y="5582093"/>
            <a:ext cx="5505211" cy="646331"/>
          </a:xfrm>
          <a:prstGeom prst="rect">
            <a:avLst/>
          </a:prstGeom>
          <a:noFill/>
        </p:spPr>
        <p:txBody>
          <a:bodyPr wrap="square" rtlCol="0">
            <a:spAutoFit/>
          </a:bodyPr>
          <a:lstStyle/>
          <a:p>
            <a:r>
              <a:rPr lang="en-GB" b="1" dirty="0"/>
              <a:t>See also:</a:t>
            </a:r>
          </a:p>
          <a:p>
            <a:r>
              <a:rPr lang="en-GB" dirty="0"/>
              <a:t>https://www.youtube.com/watch?v=v5brQ4WTlmQ</a:t>
            </a:r>
          </a:p>
        </p:txBody>
      </p:sp>
    </p:spTree>
    <p:extLst>
      <p:ext uri="{BB962C8B-B14F-4D97-AF65-F5344CB8AC3E}">
        <p14:creationId xmlns:p14="http://schemas.microsoft.com/office/powerpoint/2010/main" val="1500549157"/>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66E1-57D5-0D03-EF39-6CF88C55C5A5}"/>
              </a:ext>
            </a:extLst>
          </p:cNvPr>
          <p:cNvSpPr>
            <a:spLocks noGrp="1"/>
          </p:cNvSpPr>
          <p:nvPr>
            <p:ph type="title"/>
          </p:nvPr>
        </p:nvSpPr>
        <p:spPr/>
        <p:txBody>
          <a:bodyPr/>
          <a:lstStyle/>
          <a:p>
            <a:r>
              <a:rPr lang="en-GB" dirty="0"/>
              <a:t>Using a house style/consistent </a:t>
            </a:r>
            <a:r>
              <a:rPr lang="en-GB" dirty="0" err="1"/>
              <a:t>color</a:t>
            </a:r>
            <a:r>
              <a:rPr lang="en-GB" dirty="0"/>
              <a:t> scheme</a:t>
            </a:r>
          </a:p>
        </p:txBody>
      </p:sp>
      <p:sp>
        <p:nvSpPr>
          <p:cNvPr id="3" name="Content Placeholder 2">
            <a:extLst>
              <a:ext uri="{FF2B5EF4-FFF2-40B4-BE49-F238E27FC236}">
                <a16:creationId xmlns:a16="http://schemas.microsoft.com/office/drawing/2014/main" id="{43FF982F-C662-8A28-3243-DC9E89584F19}"/>
              </a:ext>
            </a:extLst>
          </p:cNvPr>
          <p:cNvSpPr>
            <a:spLocks noGrp="1"/>
          </p:cNvSpPr>
          <p:nvPr>
            <p:ph idx="1"/>
          </p:nvPr>
        </p:nvSpPr>
        <p:spPr>
          <a:xfrm>
            <a:off x="381000" y="1825625"/>
            <a:ext cx="11430000" cy="4901746"/>
          </a:xfrm>
        </p:spPr>
        <p:txBody>
          <a:bodyPr/>
          <a:lstStyle/>
          <a:p>
            <a:r>
              <a:rPr lang="en-GB" b="1" dirty="0"/>
              <a:t>Brand identity:</a:t>
            </a:r>
            <a:br>
              <a:rPr lang="en-GB" dirty="0"/>
            </a:br>
            <a:r>
              <a:rPr lang="en-GB" dirty="0"/>
              <a:t>Recognizable data visualizations.</a:t>
            </a:r>
          </a:p>
          <a:p>
            <a:r>
              <a:rPr lang="en-GB" b="1" dirty="0"/>
              <a:t>Ease of interpretation: </a:t>
            </a:r>
            <a:br>
              <a:rPr lang="en-GB" dirty="0"/>
            </a:br>
            <a:r>
              <a:rPr lang="en-GB" dirty="0"/>
              <a:t>Easier to understand visuals, e.g. “other” category always </a:t>
            </a:r>
            <a:r>
              <a:rPr lang="en-GB" dirty="0" err="1"/>
              <a:t>gray</a:t>
            </a:r>
            <a:r>
              <a:rPr lang="en-GB" dirty="0"/>
              <a:t>, own company always in light blue, …</a:t>
            </a:r>
          </a:p>
          <a:p>
            <a:r>
              <a:rPr lang="en-GB" b="1" dirty="0"/>
              <a:t>Ensure accessibility standards:</a:t>
            </a:r>
            <a:br>
              <a:rPr lang="en-GB" dirty="0"/>
            </a:br>
            <a:r>
              <a:rPr lang="en-GB" dirty="0"/>
              <a:t>Contrast for readability, adjustments for colourblind, …</a:t>
            </a:r>
          </a:p>
          <a:p>
            <a:r>
              <a:rPr lang="en-GB" b="1" dirty="0"/>
              <a:t>Ease of implementation:</a:t>
            </a:r>
            <a:br>
              <a:rPr lang="en-GB" dirty="0"/>
            </a:br>
            <a:r>
              <a:rPr lang="en-GB" dirty="0"/>
              <a:t>When developing data visualizations, </a:t>
            </a:r>
            <a:br>
              <a:rPr lang="en-GB" dirty="0"/>
            </a:br>
            <a:r>
              <a:rPr lang="en-GB" dirty="0"/>
              <a:t>having a bit </a:t>
            </a:r>
            <a:r>
              <a:rPr lang="en-GB" b="1" dirty="0"/>
              <a:t>less</a:t>
            </a:r>
            <a:r>
              <a:rPr lang="en-GB" dirty="0"/>
              <a:t> freedom makes that </a:t>
            </a:r>
            <a:br>
              <a:rPr lang="en-GB" dirty="0"/>
            </a:br>
            <a:r>
              <a:rPr lang="en-GB" dirty="0"/>
              <a:t>you need to make less choices.</a:t>
            </a:r>
          </a:p>
        </p:txBody>
      </p:sp>
      <p:sp>
        <p:nvSpPr>
          <p:cNvPr id="5" name="TextBox 4">
            <a:extLst>
              <a:ext uri="{FF2B5EF4-FFF2-40B4-BE49-F238E27FC236}">
                <a16:creationId xmlns:a16="http://schemas.microsoft.com/office/drawing/2014/main" id="{AADD9926-99D4-B5A4-B35C-B7B6B673156C}"/>
              </a:ext>
            </a:extLst>
          </p:cNvPr>
          <p:cNvSpPr txBox="1"/>
          <p:nvPr/>
        </p:nvSpPr>
        <p:spPr>
          <a:xfrm>
            <a:off x="7402286" y="4985657"/>
            <a:ext cx="4789714" cy="1741714"/>
          </a:xfrm>
          <a:prstGeom prst="rect">
            <a:avLst/>
          </a:prstGeom>
          <a:noFill/>
        </p:spPr>
        <p:txBody>
          <a:bodyPr wrap="square" rtlCol="0">
            <a:spAutoFit/>
          </a:bodyPr>
          <a:lstStyle/>
          <a:p>
            <a:r>
              <a:rPr lang="en-US" dirty="0"/>
              <a:t>However, it's important to note that while having a house style for colors is beneficial, it should not be overly restrictive. There should still be flexibility to choose appropriate colors based on the specific context and requirements of each data visualization. </a:t>
            </a:r>
            <a:endParaRPr lang="en-GB" dirty="0"/>
          </a:p>
        </p:txBody>
      </p:sp>
      <p:pic>
        <p:nvPicPr>
          <p:cNvPr id="6" name="Picture 5">
            <a:extLst>
              <a:ext uri="{FF2B5EF4-FFF2-40B4-BE49-F238E27FC236}">
                <a16:creationId xmlns:a16="http://schemas.microsoft.com/office/drawing/2014/main" id="{BC688CE5-27C4-E344-A4CA-499EBAF384AA}"/>
              </a:ext>
            </a:extLst>
          </p:cNvPr>
          <p:cNvPicPr>
            <a:picLocks noChangeAspect="1"/>
          </p:cNvPicPr>
          <p:nvPr/>
        </p:nvPicPr>
        <p:blipFill>
          <a:blip r:embed="rId2"/>
          <a:stretch>
            <a:fillRect/>
          </a:stretch>
        </p:blipFill>
        <p:spPr>
          <a:xfrm>
            <a:off x="6874130" y="4903107"/>
            <a:ext cx="528156" cy="1824264"/>
          </a:xfrm>
          <a:prstGeom prst="rect">
            <a:avLst/>
          </a:prstGeom>
        </p:spPr>
      </p:pic>
    </p:spTree>
    <p:extLst>
      <p:ext uri="{BB962C8B-B14F-4D97-AF65-F5344CB8AC3E}">
        <p14:creationId xmlns:p14="http://schemas.microsoft.com/office/powerpoint/2010/main" val="2578643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187B-9029-DDF6-F56B-3BDDC06F7B23}"/>
              </a:ext>
            </a:extLst>
          </p:cNvPr>
          <p:cNvSpPr>
            <a:spLocks noGrp="1"/>
          </p:cNvSpPr>
          <p:nvPr>
            <p:ph type="title"/>
          </p:nvPr>
        </p:nvSpPr>
        <p:spPr/>
        <p:txBody>
          <a:bodyPr/>
          <a:lstStyle/>
          <a:p>
            <a:r>
              <a:rPr lang="en-GB" dirty="0"/>
              <a:t>Further reading…</a:t>
            </a:r>
          </a:p>
        </p:txBody>
      </p:sp>
      <p:sp>
        <p:nvSpPr>
          <p:cNvPr id="3" name="Vertical Text Placeholder 2">
            <a:extLst>
              <a:ext uri="{FF2B5EF4-FFF2-40B4-BE49-F238E27FC236}">
                <a16:creationId xmlns:a16="http://schemas.microsoft.com/office/drawing/2014/main" id="{A3579622-8D12-1E0E-32F5-B1AC6893D097}"/>
              </a:ext>
            </a:extLst>
          </p:cNvPr>
          <p:cNvSpPr>
            <a:spLocks noGrp="1"/>
          </p:cNvSpPr>
          <p:nvPr>
            <p:ph type="body" orient="vert" idx="1"/>
          </p:nvPr>
        </p:nvSpPr>
        <p:spPr/>
        <p:txBody>
          <a:bodyPr/>
          <a:lstStyle/>
          <a:p>
            <a:r>
              <a:rPr lang="en-GB">
                <a:hlinkClick r:id="rId2"/>
              </a:rPr>
              <a:t>https://blog.datawrapper.de/which-color-scale-to-use-in-data-vis/</a:t>
            </a:r>
            <a:endParaRPr lang="en-GB" dirty="0"/>
          </a:p>
        </p:txBody>
      </p:sp>
      <p:sp>
        <p:nvSpPr>
          <p:cNvPr id="4" name="Footer Placeholder 3">
            <a:extLst>
              <a:ext uri="{FF2B5EF4-FFF2-40B4-BE49-F238E27FC236}">
                <a16:creationId xmlns:a16="http://schemas.microsoft.com/office/drawing/2014/main" id="{7DCCDE80-C2E3-E3EC-DFE3-993C4A75CDF1}"/>
              </a:ext>
            </a:extLst>
          </p:cNvPr>
          <p:cNvSpPr>
            <a:spLocks noGrp="1"/>
          </p:cNvSpPr>
          <p:nvPr>
            <p:ph type="ftr" sz="quarter" idx="11"/>
          </p:nvPr>
        </p:nvSpPr>
        <p:spPr/>
        <p:txBody>
          <a:bodyPr/>
          <a:lstStyle/>
          <a:p>
            <a:r>
              <a:rPr lang="en-GB" noProof="0"/>
              <a:t>ORTEC | Optimize your world</a:t>
            </a:r>
          </a:p>
        </p:txBody>
      </p:sp>
      <p:sp>
        <p:nvSpPr>
          <p:cNvPr id="5" name="Slide Number Placeholder 4">
            <a:extLst>
              <a:ext uri="{FF2B5EF4-FFF2-40B4-BE49-F238E27FC236}">
                <a16:creationId xmlns:a16="http://schemas.microsoft.com/office/drawing/2014/main" id="{7AAC422F-0793-50B8-7B13-C7A6425CCBCA}"/>
              </a:ext>
            </a:extLst>
          </p:cNvPr>
          <p:cNvSpPr>
            <a:spLocks noGrp="1"/>
          </p:cNvSpPr>
          <p:nvPr>
            <p:ph type="sldNum" sz="quarter" idx="12"/>
          </p:nvPr>
        </p:nvSpPr>
        <p:spPr/>
        <p:txBody>
          <a:bodyPr/>
          <a:lstStyle/>
          <a:p>
            <a:fld id="{D7B5DC5B-6873-43DB-ADC7-B15ACCE0DFDB}" type="slidenum">
              <a:rPr lang="en-GB" noProof="0" smtClean="0"/>
              <a:t>64</a:t>
            </a:fld>
            <a:endParaRPr lang="en-GB" noProof="0"/>
          </a:p>
        </p:txBody>
      </p:sp>
    </p:spTree>
    <p:extLst>
      <p:ext uri="{BB962C8B-B14F-4D97-AF65-F5344CB8AC3E}">
        <p14:creationId xmlns:p14="http://schemas.microsoft.com/office/powerpoint/2010/main" val="326790139"/>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03B80F-3A07-BD31-AA8C-AD2960C91C26}"/>
              </a:ext>
            </a:extLst>
          </p:cNvPr>
          <p:cNvSpPr>
            <a:spLocks noGrp="1"/>
          </p:cNvSpPr>
          <p:nvPr>
            <p:ph type="sldNum" sz="quarter" idx="12"/>
          </p:nvPr>
        </p:nvSpPr>
        <p:spPr/>
        <p:txBody>
          <a:bodyPr/>
          <a:lstStyle/>
          <a:p>
            <a:fld id="{294A09A9-5501-47C1-A89A-A340965A2BE2}" type="slidenum">
              <a:rPr lang="en-US" smtClean="0"/>
              <a:pPr/>
              <a:t>65</a:t>
            </a:fld>
            <a:endParaRPr lang="en-US" dirty="0"/>
          </a:p>
        </p:txBody>
      </p:sp>
      <p:sp>
        <p:nvSpPr>
          <p:cNvPr id="4" name="Title 3">
            <a:extLst>
              <a:ext uri="{FF2B5EF4-FFF2-40B4-BE49-F238E27FC236}">
                <a16:creationId xmlns:a16="http://schemas.microsoft.com/office/drawing/2014/main" id="{A76CC075-70EE-D45B-9E47-B3D0A788A6FC}"/>
              </a:ext>
            </a:extLst>
          </p:cNvPr>
          <p:cNvSpPr>
            <a:spLocks noGrp="1"/>
          </p:cNvSpPr>
          <p:nvPr>
            <p:ph type="ctrTitle"/>
          </p:nvPr>
        </p:nvSpPr>
        <p:spPr>
          <a:xfrm>
            <a:off x="693682" y="879635"/>
            <a:ext cx="11117317" cy="1198179"/>
          </a:xfrm>
        </p:spPr>
        <p:txBody>
          <a:bodyPr/>
          <a:lstStyle/>
          <a:p>
            <a:r>
              <a:rPr lang="en-GB" dirty="0"/>
              <a:t>Example of </a:t>
            </a:r>
            <a:r>
              <a:rPr lang="en-GB" dirty="0" err="1"/>
              <a:t>Housestyle</a:t>
            </a:r>
            <a:r>
              <a:rPr lang="en-GB" dirty="0"/>
              <a:t> (Power BI)</a:t>
            </a:r>
          </a:p>
        </p:txBody>
      </p:sp>
      <p:pic>
        <p:nvPicPr>
          <p:cNvPr id="5" name="Picture 4">
            <a:extLst>
              <a:ext uri="{FF2B5EF4-FFF2-40B4-BE49-F238E27FC236}">
                <a16:creationId xmlns:a16="http://schemas.microsoft.com/office/drawing/2014/main" id="{295C18A7-3E63-59D8-4C8B-916FAE8DBA36}"/>
              </a:ext>
            </a:extLst>
          </p:cNvPr>
          <p:cNvPicPr>
            <a:picLocks noChangeAspect="1"/>
          </p:cNvPicPr>
          <p:nvPr/>
        </p:nvPicPr>
        <p:blipFill>
          <a:blip r:embed="rId3"/>
          <a:stretch>
            <a:fillRect/>
          </a:stretch>
        </p:blipFill>
        <p:spPr>
          <a:xfrm>
            <a:off x="4509267" y="3593878"/>
            <a:ext cx="2847975" cy="2200275"/>
          </a:xfrm>
          <a:prstGeom prst="rect">
            <a:avLst/>
          </a:prstGeom>
        </p:spPr>
      </p:pic>
      <p:pic>
        <p:nvPicPr>
          <p:cNvPr id="9" name="Picture 8">
            <a:extLst>
              <a:ext uri="{FF2B5EF4-FFF2-40B4-BE49-F238E27FC236}">
                <a16:creationId xmlns:a16="http://schemas.microsoft.com/office/drawing/2014/main" id="{0385B8BD-EAEF-9A71-9A39-7442B60D5651}"/>
              </a:ext>
            </a:extLst>
          </p:cNvPr>
          <p:cNvPicPr>
            <a:picLocks noChangeAspect="1"/>
          </p:cNvPicPr>
          <p:nvPr/>
        </p:nvPicPr>
        <p:blipFill>
          <a:blip r:embed="rId4"/>
          <a:stretch>
            <a:fillRect/>
          </a:stretch>
        </p:blipFill>
        <p:spPr>
          <a:xfrm>
            <a:off x="893607" y="3188951"/>
            <a:ext cx="2553786" cy="3010130"/>
          </a:xfrm>
          <a:prstGeom prst="rect">
            <a:avLst/>
          </a:prstGeom>
        </p:spPr>
      </p:pic>
      <p:sp>
        <p:nvSpPr>
          <p:cNvPr id="10" name="TextBox 9">
            <a:extLst>
              <a:ext uri="{FF2B5EF4-FFF2-40B4-BE49-F238E27FC236}">
                <a16:creationId xmlns:a16="http://schemas.microsoft.com/office/drawing/2014/main" id="{CEC4098A-2070-C2E0-6353-99E2D2F4DDF1}"/>
              </a:ext>
            </a:extLst>
          </p:cNvPr>
          <p:cNvSpPr txBox="1"/>
          <p:nvPr/>
        </p:nvSpPr>
        <p:spPr>
          <a:xfrm>
            <a:off x="8430610" y="2374427"/>
            <a:ext cx="3528847" cy="1200329"/>
          </a:xfrm>
          <a:prstGeom prst="rect">
            <a:avLst/>
          </a:prstGeom>
          <a:solidFill>
            <a:schemeClr val="bg1"/>
          </a:solidFill>
        </p:spPr>
        <p:txBody>
          <a:bodyPr wrap="square" rtlCol="0">
            <a:spAutoFit/>
          </a:bodyPr>
          <a:lstStyle/>
          <a:p>
            <a:r>
              <a:rPr lang="en-GB" dirty="0" err="1"/>
              <a:t>Housestyle</a:t>
            </a:r>
            <a:r>
              <a:rPr lang="en-GB" dirty="0"/>
              <a:t> Rules dashboarding:</a:t>
            </a:r>
            <a:br>
              <a:rPr lang="en-GB" dirty="0"/>
            </a:br>
            <a:r>
              <a:rPr lang="en-GB" dirty="0"/>
              <a:t>- use same </a:t>
            </a:r>
            <a:r>
              <a:rPr lang="en-GB" b="1" dirty="0"/>
              <a:t>background</a:t>
            </a:r>
          </a:p>
          <a:p>
            <a:r>
              <a:rPr lang="en-GB" dirty="0"/>
              <a:t>- use same </a:t>
            </a:r>
            <a:r>
              <a:rPr lang="en-GB" b="1" dirty="0"/>
              <a:t>font style</a:t>
            </a:r>
          </a:p>
          <a:p>
            <a:r>
              <a:rPr lang="en-GB" dirty="0"/>
              <a:t>- use existing </a:t>
            </a:r>
            <a:r>
              <a:rPr lang="en-GB" b="1" dirty="0"/>
              <a:t>colormaps</a:t>
            </a:r>
          </a:p>
        </p:txBody>
      </p:sp>
      <p:sp>
        <p:nvSpPr>
          <p:cNvPr id="2" name="TextBox 1">
            <a:extLst>
              <a:ext uri="{FF2B5EF4-FFF2-40B4-BE49-F238E27FC236}">
                <a16:creationId xmlns:a16="http://schemas.microsoft.com/office/drawing/2014/main" id="{665E1F54-DF16-A0B0-622C-9D4B0DF20756}"/>
              </a:ext>
            </a:extLst>
          </p:cNvPr>
          <p:cNvSpPr txBox="1"/>
          <p:nvPr/>
        </p:nvSpPr>
        <p:spPr>
          <a:xfrm>
            <a:off x="8419116" y="4593824"/>
            <a:ext cx="3528847" cy="2031325"/>
          </a:xfrm>
          <a:prstGeom prst="rect">
            <a:avLst/>
          </a:prstGeom>
          <a:solidFill>
            <a:schemeClr val="bg1"/>
          </a:solidFill>
        </p:spPr>
        <p:txBody>
          <a:bodyPr wrap="square" rtlCol="0">
            <a:spAutoFit/>
          </a:bodyPr>
          <a:lstStyle/>
          <a:p>
            <a:r>
              <a:rPr lang="en-GB" dirty="0"/>
              <a:t>Optional rules that could be set:</a:t>
            </a:r>
          </a:p>
          <a:p>
            <a:pPr marL="285750" indent="-285750">
              <a:buFont typeface="Arial" panose="020B0604020202020204" pitchFamily="34" charset="0"/>
              <a:buChar char="•"/>
            </a:pPr>
            <a:r>
              <a:rPr lang="en-GB" dirty="0"/>
              <a:t>Always use </a:t>
            </a:r>
            <a:r>
              <a:rPr lang="en-GB" i="1" dirty="0"/>
              <a:t>Company blue</a:t>
            </a:r>
            <a:r>
              <a:rPr lang="en-GB" dirty="0"/>
              <a:t> to represent </a:t>
            </a:r>
            <a:r>
              <a:rPr lang="en-GB" b="1" dirty="0"/>
              <a:t>data regarding own company </a:t>
            </a:r>
            <a:r>
              <a:rPr lang="en-GB" dirty="0"/>
              <a:t>in comparisons.</a:t>
            </a:r>
          </a:p>
          <a:p>
            <a:pPr marL="285750" indent="-285750">
              <a:buFont typeface="Arial" panose="020B0604020202020204" pitchFamily="34" charset="0"/>
              <a:buChar char="•"/>
            </a:pPr>
            <a:r>
              <a:rPr lang="en-GB" dirty="0"/>
              <a:t>Always use </a:t>
            </a:r>
            <a:r>
              <a:rPr lang="en-GB" b="1" dirty="0"/>
              <a:t>grey</a:t>
            </a:r>
            <a:r>
              <a:rPr lang="en-GB" dirty="0"/>
              <a:t> for “</a:t>
            </a:r>
            <a:r>
              <a:rPr lang="en-GB" b="1" dirty="0"/>
              <a:t>other</a:t>
            </a:r>
            <a:r>
              <a:rPr lang="en-GB" dirty="0"/>
              <a:t>” category.</a:t>
            </a:r>
          </a:p>
          <a:p>
            <a:pPr marL="285750" indent="-285750">
              <a:buFont typeface="Arial" panose="020B0604020202020204" pitchFamily="34" charset="0"/>
              <a:buChar char="•"/>
            </a:pPr>
            <a:r>
              <a:rPr lang="en-GB" dirty="0"/>
              <a:t>…</a:t>
            </a:r>
          </a:p>
        </p:txBody>
      </p:sp>
    </p:spTree>
    <p:extLst>
      <p:ext uri="{BB962C8B-B14F-4D97-AF65-F5344CB8AC3E}">
        <p14:creationId xmlns:p14="http://schemas.microsoft.com/office/powerpoint/2010/main" val="2768989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b="1" i="0" dirty="0">
                <a:effectLst/>
                <a:latin typeface="Söhne"/>
              </a:rPr>
              <a:t>Geospatial and Maps</a:t>
            </a:r>
            <a:endParaRPr lang="en-US" dirty="0">
              <a:highlight>
                <a:srgbClr val="FFFF00"/>
              </a:highlight>
            </a:endParaRPr>
          </a:p>
        </p:txBody>
      </p:sp>
    </p:spTree>
    <p:extLst>
      <p:ext uri="{BB962C8B-B14F-4D97-AF65-F5344CB8AC3E}">
        <p14:creationId xmlns:p14="http://schemas.microsoft.com/office/powerpoint/2010/main" val="3936406936"/>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67</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a:xfrm>
            <a:off x="778908" y="368006"/>
            <a:ext cx="3845299" cy="1198179"/>
          </a:xfrm>
        </p:spPr>
        <p:txBody>
          <a:bodyPr/>
          <a:lstStyle/>
          <a:p>
            <a:r>
              <a:rPr lang="en-GB" dirty="0"/>
              <a:t>Overview</a:t>
            </a:r>
          </a:p>
        </p:txBody>
      </p:sp>
      <p:sp>
        <p:nvSpPr>
          <p:cNvPr id="6" name="Rectangle: Rounded Corners 5">
            <a:extLst>
              <a:ext uri="{FF2B5EF4-FFF2-40B4-BE49-F238E27FC236}">
                <a16:creationId xmlns:a16="http://schemas.microsoft.com/office/drawing/2014/main" id="{9F9C5203-CBB3-89A9-ECA3-C970DA0B4D9B}"/>
              </a:ext>
            </a:extLst>
          </p:cNvPr>
          <p:cNvSpPr/>
          <p:nvPr/>
        </p:nvSpPr>
        <p:spPr>
          <a:xfrm>
            <a:off x="772922" y="4043667"/>
            <a:ext cx="1513041" cy="602181"/>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Map</a:t>
            </a:r>
          </a:p>
        </p:txBody>
      </p:sp>
      <p:sp>
        <p:nvSpPr>
          <p:cNvPr id="7" name="Rectangle: Rounded Corners 6">
            <a:extLst>
              <a:ext uri="{FF2B5EF4-FFF2-40B4-BE49-F238E27FC236}">
                <a16:creationId xmlns:a16="http://schemas.microsoft.com/office/drawing/2014/main" id="{46F74FCF-9747-585B-9160-69F0480FD427}"/>
              </a:ext>
            </a:extLst>
          </p:cNvPr>
          <p:cNvSpPr/>
          <p:nvPr/>
        </p:nvSpPr>
        <p:spPr>
          <a:xfrm>
            <a:off x="3537894" y="2369353"/>
            <a:ext cx="1513041" cy="72863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Symbolic</a:t>
            </a:r>
          </a:p>
        </p:txBody>
      </p:sp>
      <p:sp>
        <p:nvSpPr>
          <p:cNvPr id="8" name="Rectangle: Rounded Corners 7">
            <a:extLst>
              <a:ext uri="{FF2B5EF4-FFF2-40B4-BE49-F238E27FC236}">
                <a16:creationId xmlns:a16="http://schemas.microsoft.com/office/drawing/2014/main" id="{0ED9824B-38FC-9237-8A8D-73FD6E9C4DED}"/>
              </a:ext>
            </a:extLst>
          </p:cNvPr>
          <p:cNvSpPr/>
          <p:nvPr/>
        </p:nvSpPr>
        <p:spPr>
          <a:xfrm>
            <a:off x="3559629" y="4820460"/>
            <a:ext cx="1513041"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Areas</a:t>
            </a:r>
          </a:p>
        </p:txBody>
      </p:sp>
      <p:sp>
        <p:nvSpPr>
          <p:cNvPr id="9" name="Rectangle: Rounded Corners 8">
            <a:extLst>
              <a:ext uri="{FF2B5EF4-FFF2-40B4-BE49-F238E27FC236}">
                <a16:creationId xmlns:a16="http://schemas.microsoft.com/office/drawing/2014/main" id="{60E81E03-8852-CA25-EB8E-A4FA4613906E}"/>
              </a:ext>
            </a:extLst>
          </p:cNvPr>
          <p:cNvSpPr/>
          <p:nvPr/>
        </p:nvSpPr>
        <p:spPr>
          <a:xfrm>
            <a:off x="6172164" y="3858051"/>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Regions (</a:t>
            </a:r>
            <a:r>
              <a:rPr lang="en-GB" dirty="0" err="1"/>
              <a:t>chloropleth</a:t>
            </a:r>
            <a:r>
              <a:rPr lang="en-GB" dirty="0"/>
              <a:t>)</a:t>
            </a:r>
          </a:p>
        </p:txBody>
      </p:sp>
      <p:sp>
        <p:nvSpPr>
          <p:cNvPr id="10" name="Rectangle: Rounded Corners 9">
            <a:extLst>
              <a:ext uri="{FF2B5EF4-FFF2-40B4-BE49-F238E27FC236}">
                <a16:creationId xmlns:a16="http://schemas.microsoft.com/office/drawing/2014/main" id="{9F0E5E26-F86A-2F02-2F11-20BA2110795E}"/>
              </a:ext>
            </a:extLst>
          </p:cNvPr>
          <p:cNvSpPr/>
          <p:nvPr/>
        </p:nvSpPr>
        <p:spPr>
          <a:xfrm>
            <a:off x="6172164" y="4815223"/>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Cartogram</a:t>
            </a:r>
          </a:p>
        </p:txBody>
      </p:sp>
      <p:sp>
        <p:nvSpPr>
          <p:cNvPr id="11" name="Rectangle: Rounded Corners 10">
            <a:extLst>
              <a:ext uri="{FF2B5EF4-FFF2-40B4-BE49-F238E27FC236}">
                <a16:creationId xmlns:a16="http://schemas.microsoft.com/office/drawing/2014/main" id="{EBD0BF6C-B6DF-E1FE-D9A9-F2E7424EB2B7}"/>
              </a:ext>
            </a:extLst>
          </p:cNvPr>
          <p:cNvSpPr/>
          <p:nvPr/>
        </p:nvSpPr>
        <p:spPr>
          <a:xfrm>
            <a:off x="6172164" y="5667981"/>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Heatmap</a:t>
            </a:r>
          </a:p>
        </p:txBody>
      </p:sp>
      <p:sp>
        <p:nvSpPr>
          <p:cNvPr id="12" name="Rectangle: Rounded Corners 11">
            <a:extLst>
              <a:ext uri="{FF2B5EF4-FFF2-40B4-BE49-F238E27FC236}">
                <a16:creationId xmlns:a16="http://schemas.microsoft.com/office/drawing/2014/main" id="{02C0E151-C836-CBE6-9ABE-9C940BCD69F2}"/>
              </a:ext>
            </a:extLst>
          </p:cNvPr>
          <p:cNvSpPr/>
          <p:nvPr/>
        </p:nvSpPr>
        <p:spPr>
          <a:xfrm>
            <a:off x="6172164" y="1522755"/>
            <a:ext cx="2754122" cy="662399"/>
          </a:xfrm>
          <a:prstGeom prst="roundRect">
            <a:avLst/>
          </a:prstGeom>
          <a:solidFill>
            <a:srgbClr val="B512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Scatter plot</a:t>
            </a:r>
          </a:p>
        </p:txBody>
      </p:sp>
      <p:sp>
        <p:nvSpPr>
          <p:cNvPr id="13" name="Rectangle: Rounded Corners 12">
            <a:extLst>
              <a:ext uri="{FF2B5EF4-FFF2-40B4-BE49-F238E27FC236}">
                <a16:creationId xmlns:a16="http://schemas.microsoft.com/office/drawing/2014/main" id="{64C5C780-F2E0-383B-4584-9BA8378D50BD}"/>
              </a:ext>
            </a:extLst>
          </p:cNvPr>
          <p:cNvSpPr/>
          <p:nvPr/>
        </p:nvSpPr>
        <p:spPr>
          <a:xfrm>
            <a:off x="6172164" y="2385791"/>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Flow map</a:t>
            </a:r>
          </a:p>
        </p:txBody>
      </p:sp>
      <p:cxnSp>
        <p:nvCxnSpPr>
          <p:cNvPr id="15" name="Connector: Elbow 14">
            <a:extLst>
              <a:ext uri="{FF2B5EF4-FFF2-40B4-BE49-F238E27FC236}">
                <a16:creationId xmlns:a16="http://schemas.microsoft.com/office/drawing/2014/main" id="{64757932-4D35-2614-BB63-4CBFE916A243}"/>
              </a:ext>
            </a:extLst>
          </p:cNvPr>
          <p:cNvCxnSpPr>
            <a:stCxn id="6" idx="3"/>
            <a:endCxn id="7" idx="1"/>
          </p:cNvCxnSpPr>
          <p:nvPr/>
        </p:nvCxnSpPr>
        <p:spPr>
          <a:xfrm flipV="1">
            <a:off x="2285963" y="2733673"/>
            <a:ext cx="1251931" cy="1611085"/>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5536B46-1A18-5948-A41D-A124D3793CDF}"/>
              </a:ext>
            </a:extLst>
          </p:cNvPr>
          <p:cNvCxnSpPr>
            <a:cxnSpLocks/>
            <a:stCxn id="6" idx="3"/>
            <a:endCxn id="8" idx="1"/>
          </p:cNvCxnSpPr>
          <p:nvPr/>
        </p:nvCxnSpPr>
        <p:spPr>
          <a:xfrm>
            <a:off x="2285963" y="4344758"/>
            <a:ext cx="1273666" cy="806902"/>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0F19D6B-F2BB-859C-A6DB-1E8A54CA26AE}"/>
              </a:ext>
            </a:extLst>
          </p:cNvPr>
          <p:cNvCxnSpPr>
            <a:cxnSpLocks/>
            <a:stCxn id="8" idx="3"/>
            <a:endCxn id="10" idx="1"/>
          </p:cNvCxnSpPr>
          <p:nvPr/>
        </p:nvCxnSpPr>
        <p:spPr>
          <a:xfrm flipV="1">
            <a:off x="5072670" y="5146423"/>
            <a:ext cx="1099494" cy="5237"/>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68F7DB5-7DDB-0396-AE75-A56112735E1C}"/>
              </a:ext>
            </a:extLst>
          </p:cNvPr>
          <p:cNvCxnSpPr>
            <a:cxnSpLocks/>
            <a:stCxn id="8" idx="3"/>
            <a:endCxn id="11" idx="1"/>
          </p:cNvCxnSpPr>
          <p:nvPr/>
        </p:nvCxnSpPr>
        <p:spPr>
          <a:xfrm>
            <a:off x="5072670" y="5151660"/>
            <a:ext cx="1099494" cy="847521"/>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B8D5E66-F7FD-E266-A02E-4B95FC88FAAB}"/>
              </a:ext>
            </a:extLst>
          </p:cNvPr>
          <p:cNvCxnSpPr>
            <a:cxnSpLocks/>
            <a:stCxn id="8" idx="3"/>
            <a:endCxn id="9" idx="1"/>
          </p:cNvCxnSpPr>
          <p:nvPr/>
        </p:nvCxnSpPr>
        <p:spPr>
          <a:xfrm flipV="1">
            <a:off x="5072670" y="4189251"/>
            <a:ext cx="1099494" cy="962409"/>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8D2DFDD-06E9-FBDF-55AB-D47E5AB85D26}"/>
              </a:ext>
            </a:extLst>
          </p:cNvPr>
          <p:cNvCxnSpPr>
            <a:cxnSpLocks/>
            <a:stCxn id="7" idx="3"/>
            <a:endCxn id="12" idx="1"/>
          </p:cNvCxnSpPr>
          <p:nvPr/>
        </p:nvCxnSpPr>
        <p:spPr>
          <a:xfrm flipV="1">
            <a:off x="5050935" y="1853955"/>
            <a:ext cx="1121229" cy="879718"/>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3BC8629-C3E3-28FD-49FA-C96FCDF6C6E2}"/>
              </a:ext>
            </a:extLst>
          </p:cNvPr>
          <p:cNvCxnSpPr>
            <a:stCxn id="7" idx="3"/>
            <a:endCxn id="13" idx="1"/>
          </p:cNvCxnSpPr>
          <p:nvPr/>
        </p:nvCxnSpPr>
        <p:spPr>
          <a:xfrm flipV="1">
            <a:off x="5050935" y="2716991"/>
            <a:ext cx="1121229" cy="1668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634978"/>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int map showing locations of branded stores in the UK">
            <a:extLst>
              <a:ext uri="{FF2B5EF4-FFF2-40B4-BE49-F238E27FC236}">
                <a16:creationId xmlns:a16="http://schemas.microsoft.com/office/drawing/2014/main" id="{D5B786F6-B57D-8F0F-DBF9-2448AC051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17"/>
            <a:ext cx="12192000" cy="68357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0AA3750-9901-E93A-CB1F-94CA8FA9F9F1}"/>
              </a:ext>
            </a:extLst>
          </p:cNvPr>
          <p:cNvSpPr/>
          <p:nvPr/>
        </p:nvSpPr>
        <p:spPr>
          <a:xfrm>
            <a:off x="0" y="6531428"/>
            <a:ext cx="3962400" cy="3962400"/>
          </a:xfrm>
          <a:prstGeom prst="rect">
            <a:avLst/>
          </a:prstGeom>
          <a:solidFill>
            <a:srgbClr val="CDE4E8"/>
          </a:solidFill>
          <a:ln>
            <a:solidFill>
              <a:srgbClr val="CDE4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Point map (aka scatter plot)</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68</a:t>
            </a:fld>
            <a:endParaRPr lang="en-GB" dirty="0"/>
          </a:p>
        </p:txBody>
      </p:sp>
      <p:pic>
        <p:nvPicPr>
          <p:cNvPr id="2052" name="Picture 4" descr="Proportional symbol map of one-day visits to Toronto restaurants">
            <a:extLst>
              <a:ext uri="{FF2B5EF4-FFF2-40B4-BE49-F238E27FC236}">
                <a16:creationId xmlns:a16="http://schemas.microsoft.com/office/drawing/2014/main" id="{79406206-30E5-B36E-E09E-7E014FB63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973" y="11117"/>
            <a:ext cx="60420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C8DE43-FED9-42BD-A395-4E2D84235398}"/>
              </a:ext>
            </a:extLst>
          </p:cNvPr>
          <p:cNvSpPr txBox="1"/>
          <p:nvPr/>
        </p:nvSpPr>
        <p:spPr>
          <a:xfrm>
            <a:off x="228599" y="1671412"/>
            <a:ext cx="6945085" cy="5016758"/>
          </a:xfrm>
          <a:prstGeom prst="rect">
            <a:avLst/>
          </a:prstGeom>
          <a:noFill/>
        </p:spPr>
        <p:txBody>
          <a:bodyPr wrap="square" rtlCol="0">
            <a:spAutoFit/>
          </a:bodyPr>
          <a:lstStyle/>
          <a:p>
            <a:r>
              <a:rPr lang="en-GB" sz="2000" b="1" dirty="0"/>
              <a:t>Scatter plots</a:t>
            </a:r>
            <a:r>
              <a:rPr lang="en-GB" sz="2000" dirty="0"/>
              <a:t> on a </a:t>
            </a:r>
            <a:r>
              <a:rPr lang="en-GB" sz="2000" b="1" dirty="0"/>
              <a:t>map</a:t>
            </a:r>
            <a:r>
              <a:rPr lang="en-GB" sz="2000" dirty="0"/>
              <a:t>.</a:t>
            </a:r>
            <a:endParaRPr lang="en-GB" sz="2000" b="1" dirty="0"/>
          </a:p>
          <a:p>
            <a:r>
              <a:rPr lang="en-GB" sz="2000" b="1" dirty="0"/>
              <a:t>Use cases:</a:t>
            </a:r>
          </a:p>
          <a:p>
            <a:pPr marL="285750" indent="-285750">
              <a:buFont typeface="Arial" panose="020B0604020202020204" pitchFamily="34" charset="0"/>
              <a:buChar char="•"/>
            </a:pPr>
            <a:r>
              <a:rPr lang="en-GB" sz="2000" dirty="0"/>
              <a:t>Sales territory analysis (mapping  house locations).</a:t>
            </a:r>
          </a:p>
          <a:p>
            <a:pPr marL="285750" indent="-285750">
              <a:buFont typeface="Arial" panose="020B0604020202020204" pitchFamily="34" charset="0"/>
              <a:buChar char="•"/>
            </a:pPr>
            <a:r>
              <a:rPr lang="en-GB" sz="2000" dirty="0"/>
              <a:t>Energy infrastructure planning.</a:t>
            </a:r>
          </a:p>
          <a:p>
            <a:pPr marL="285750" indent="-285750">
              <a:buFont typeface="Arial" panose="020B0604020202020204" pitchFamily="34" charset="0"/>
              <a:buChar char="•"/>
            </a:pPr>
            <a:r>
              <a:rPr lang="en-GB" sz="2000" dirty="0"/>
              <a:t>Market analysis.</a:t>
            </a:r>
          </a:p>
          <a:p>
            <a:pPr marL="285750" indent="-285750">
              <a:buFont typeface="Arial" panose="020B0604020202020204" pitchFamily="34" charset="0"/>
              <a:buChar char="•"/>
            </a:pPr>
            <a:r>
              <a:rPr lang="en-GB" sz="2000" dirty="0"/>
              <a:t>Energy consumption.</a:t>
            </a:r>
          </a:p>
          <a:p>
            <a:pPr marL="285750" indent="-285750">
              <a:buFont typeface="Arial" panose="020B0604020202020204" pitchFamily="34" charset="0"/>
              <a:buChar char="•"/>
            </a:pPr>
            <a:r>
              <a:rPr lang="en-GB" sz="2000" dirty="0"/>
              <a:t>Fleet management.</a:t>
            </a:r>
          </a:p>
          <a:p>
            <a:pPr marL="285750" indent="-285750">
              <a:buFont typeface="Arial" panose="020B0604020202020204" pitchFamily="34" charset="0"/>
              <a:buChar char="•"/>
            </a:pPr>
            <a:r>
              <a:rPr lang="en-GB" sz="2000" dirty="0"/>
              <a:t>…</a:t>
            </a:r>
          </a:p>
          <a:p>
            <a:pPr marL="285750" indent="-285750">
              <a:buFont typeface="Arial" panose="020B0604020202020204" pitchFamily="34" charset="0"/>
              <a:buChar char="•"/>
            </a:pPr>
            <a:endParaRPr lang="en-GB" sz="2000" b="1" dirty="0"/>
          </a:p>
          <a:p>
            <a:r>
              <a:rPr lang="en-GB" sz="2000" b="1" dirty="0"/>
              <a:t>Tips &amp; Tricks</a:t>
            </a:r>
          </a:p>
          <a:p>
            <a:pPr marL="285750" indent="-285750">
              <a:buFont typeface="Arial" panose="020B0604020202020204" pitchFamily="34" charset="0"/>
              <a:buChar char="•"/>
            </a:pPr>
            <a:r>
              <a:rPr lang="en-GB" sz="2000" dirty="0"/>
              <a:t>Adjust the size and transparency of your dots to better visualize the density of areas.</a:t>
            </a:r>
          </a:p>
          <a:p>
            <a:pPr marL="285750" indent="-285750">
              <a:buFont typeface="Arial" panose="020B0604020202020204" pitchFamily="34" charset="0"/>
              <a:buChar char="•"/>
            </a:pPr>
            <a:r>
              <a:rPr lang="en-GB" sz="2000" dirty="0"/>
              <a:t>You can also:</a:t>
            </a:r>
          </a:p>
          <a:p>
            <a:pPr marL="742950" lvl="1" indent="-285750">
              <a:buFont typeface="Arial" panose="020B0604020202020204" pitchFamily="34" charset="0"/>
              <a:buChar char="•"/>
            </a:pPr>
            <a:r>
              <a:rPr lang="en-GB" sz="2000" dirty="0"/>
              <a:t>Use size to represent a third dimension &amp;</a:t>
            </a:r>
          </a:p>
          <a:p>
            <a:pPr marL="742950" lvl="1" indent="-285750">
              <a:buFont typeface="Arial" panose="020B0604020202020204" pitchFamily="34" charset="0"/>
              <a:buChar char="•"/>
            </a:pPr>
            <a:r>
              <a:rPr lang="en-GB" sz="2000" dirty="0"/>
              <a:t>Use colormaps to represent a fourth dimension</a:t>
            </a:r>
          </a:p>
          <a:p>
            <a:pPr marL="285750" indent="-285750">
              <a:buFont typeface="Arial" panose="020B0604020202020204" pitchFamily="34" charset="0"/>
              <a:buChar char="•"/>
            </a:pPr>
            <a:r>
              <a:rPr lang="en-GB" sz="2000" dirty="0"/>
              <a:t>You need the </a:t>
            </a:r>
            <a:r>
              <a:rPr lang="en-GB" sz="2000" b="1" dirty="0"/>
              <a:t>exact</a:t>
            </a:r>
            <a:r>
              <a:rPr lang="en-GB" sz="2000" dirty="0"/>
              <a:t> </a:t>
            </a:r>
            <a:r>
              <a:rPr lang="en-GB" sz="2000" b="1" dirty="0"/>
              <a:t>longitude/latitude </a:t>
            </a:r>
            <a:r>
              <a:rPr lang="en-GB" sz="2000" dirty="0"/>
              <a:t>of plotted locations</a:t>
            </a:r>
          </a:p>
        </p:txBody>
      </p:sp>
    </p:spTree>
    <p:extLst>
      <p:ext uri="{BB962C8B-B14F-4D97-AF65-F5344CB8AC3E}">
        <p14:creationId xmlns:p14="http://schemas.microsoft.com/office/powerpoint/2010/main" val="2506739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9" end="9"/>
                                            </p:txEl>
                                          </p:spTgt>
                                        </p:tgtEl>
                                        <p:attrNameLst>
                                          <p:attrName>style.visibility</p:attrName>
                                        </p:attrNameLst>
                                      </p:cBhvr>
                                      <p:to>
                                        <p:strVal val="visible"/>
                                      </p:to>
                                    </p:set>
                                    <p:animEffect transition="in" filter="fade">
                                      <p:cBhvr>
                                        <p:cTn id="7" dur="500"/>
                                        <p:tgtEl>
                                          <p:spTgt spid="16">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0" end="10"/>
                                            </p:txEl>
                                          </p:spTgt>
                                        </p:tgtEl>
                                        <p:attrNameLst>
                                          <p:attrName>style.visibility</p:attrName>
                                        </p:attrNameLst>
                                      </p:cBhvr>
                                      <p:to>
                                        <p:strVal val="visible"/>
                                      </p:to>
                                    </p:set>
                                    <p:animEffect transition="in" filter="fade">
                                      <p:cBhvr>
                                        <p:cTn id="10" dur="500"/>
                                        <p:tgtEl>
                                          <p:spTgt spid="16">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11" end="11"/>
                                            </p:txEl>
                                          </p:spTgt>
                                        </p:tgtEl>
                                        <p:attrNameLst>
                                          <p:attrName>style.visibility</p:attrName>
                                        </p:attrNameLst>
                                      </p:cBhvr>
                                      <p:to>
                                        <p:strVal val="visible"/>
                                      </p:to>
                                    </p:set>
                                    <p:animEffect transition="in" filter="fade">
                                      <p:cBhvr>
                                        <p:cTn id="13" dur="500"/>
                                        <p:tgtEl>
                                          <p:spTgt spid="16">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12" end="12"/>
                                            </p:txEl>
                                          </p:spTgt>
                                        </p:tgtEl>
                                        <p:attrNameLst>
                                          <p:attrName>style.visibility</p:attrName>
                                        </p:attrNameLst>
                                      </p:cBhvr>
                                      <p:to>
                                        <p:strVal val="visible"/>
                                      </p:to>
                                    </p:set>
                                    <p:animEffect transition="in" filter="fade">
                                      <p:cBhvr>
                                        <p:cTn id="16" dur="500"/>
                                        <p:tgtEl>
                                          <p:spTgt spid="16">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xEl>
                                              <p:pRg st="13" end="13"/>
                                            </p:txEl>
                                          </p:spTgt>
                                        </p:tgtEl>
                                        <p:attrNameLst>
                                          <p:attrName>style.visibility</p:attrName>
                                        </p:attrNameLst>
                                      </p:cBhvr>
                                      <p:to>
                                        <p:strVal val="visible"/>
                                      </p:to>
                                    </p:set>
                                    <p:animEffect transition="in" filter="fade">
                                      <p:cBhvr>
                                        <p:cTn id="19" dur="500"/>
                                        <p:tgtEl>
                                          <p:spTgt spid="16">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xEl>
                                              <p:pRg st="14" end="14"/>
                                            </p:txEl>
                                          </p:spTgt>
                                        </p:tgtEl>
                                        <p:attrNameLst>
                                          <p:attrName>style.visibility</p:attrName>
                                        </p:attrNameLst>
                                      </p:cBhvr>
                                      <p:to>
                                        <p:strVal val="visible"/>
                                      </p:to>
                                    </p:set>
                                    <p:animEffect transition="in" filter="fade">
                                      <p:cBhvr>
                                        <p:cTn id="22" dur="500"/>
                                        <p:tgtEl>
                                          <p:spTgt spid="16">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75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Example 1: Trees in Westminster</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69</a:t>
            </a:fld>
            <a:endParaRPr lang="en-GB" dirty="0"/>
          </a:p>
        </p:txBody>
      </p:sp>
      <p:pic>
        <p:nvPicPr>
          <p:cNvPr id="3" name="Picture 2">
            <a:extLst>
              <a:ext uri="{FF2B5EF4-FFF2-40B4-BE49-F238E27FC236}">
                <a16:creationId xmlns:a16="http://schemas.microsoft.com/office/drawing/2014/main" id="{369AAF5A-C327-C133-32F6-0D56B4BD8E25}"/>
              </a:ext>
            </a:extLst>
          </p:cNvPr>
          <p:cNvPicPr>
            <a:picLocks noChangeAspect="1"/>
          </p:cNvPicPr>
          <p:nvPr/>
        </p:nvPicPr>
        <p:blipFill>
          <a:blip r:embed="rId2"/>
          <a:stretch>
            <a:fillRect/>
          </a:stretch>
        </p:blipFill>
        <p:spPr>
          <a:xfrm>
            <a:off x="4235577" y="1396497"/>
            <a:ext cx="7117193" cy="5133195"/>
          </a:xfrm>
          <a:prstGeom prst="rect">
            <a:avLst/>
          </a:prstGeom>
        </p:spPr>
      </p:pic>
      <p:pic>
        <p:nvPicPr>
          <p:cNvPr id="5" name="Picture 4">
            <a:extLst>
              <a:ext uri="{FF2B5EF4-FFF2-40B4-BE49-F238E27FC236}">
                <a16:creationId xmlns:a16="http://schemas.microsoft.com/office/drawing/2014/main" id="{C4108C62-24AD-9577-2616-1FFEC24E1EA0}"/>
              </a:ext>
            </a:extLst>
          </p:cNvPr>
          <p:cNvPicPr>
            <a:picLocks noChangeAspect="1"/>
          </p:cNvPicPr>
          <p:nvPr/>
        </p:nvPicPr>
        <p:blipFill>
          <a:blip r:embed="rId3"/>
          <a:stretch>
            <a:fillRect/>
          </a:stretch>
        </p:blipFill>
        <p:spPr>
          <a:xfrm>
            <a:off x="4501169" y="1431472"/>
            <a:ext cx="6542463" cy="5148941"/>
          </a:xfrm>
          <a:prstGeom prst="rect">
            <a:avLst/>
          </a:prstGeom>
        </p:spPr>
      </p:pic>
      <p:grpSp>
        <p:nvGrpSpPr>
          <p:cNvPr id="17" name="Group 16">
            <a:extLst>
              <a:ext uri="{FF2B5EF4-FFF2-40B4-BE49-F238E27FC236}">
                <a16:creationId xmlns:a16="http://schemas.microsoft.com/office/drawing/2014/main" id="{30382380-7436-3B86-8CF6-B2D8243EA4C8}"/>
              </a:ext>
            </a:extLst>
          </p:cNvPr>
          <p:cNvGrpSpPr/>
          <p:nvPr/>
        </p:nvGrpSpPr>
        <p:grpSpPr>
          <a:xfrm>
            <a:off x="381000" y="1706563"/>
            <a:ext cx="3545437" cy="369332"/>
            <a:chOff x="381000" y="1706563"/>
            <a:chExt cx="3545437" cy="369332"/>
          </a:xfrm>
        </p:grpSpPr>
        <p:sp>
          <p:nvSpPr>
            <p:cNvPr id="6" name="Oval 5">
              <a:extLst>
                <a:ext uri="{FF2B5EF4-FFF2-40B4-BE49-F238E27FC236}">
                  <a16:creationId xmlns:a16="http://schemas.microsoft.com/office/drawing/2014/main" id="{AE54416C-234A-E487-5C1B-3550DE53A320}"/>
                </a:ext>
              </a:extLst>
            </p:cNvPr>
            <p:cNvSpPr/>
            <p:nvPr/>
          </p:nvSpPr>
          <p:spPr>
            <a:xfrm>
              <a:off x="381000" y="1730000"/>
              <a:ext cx="322459" cy="322459"/>
            </a:xfrm>
            <a:prstGeom prst="ellipse">
              <a:avLst/>
            </a:prstGeom>
            <a:solidFill>
              <a:srgbClr val="EC7D00"/>
            </a:solidFill>
            <a:ln>
              <a:solidFill>
                <a:srgbClr val="EC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7407101-74B6-AE08-393C-874AAFBDF312}"/>
                </a:ext>
              </a:extLst>
            </p:cNvPr>
            <p:cNvSpPr txBox="1"/>
            <p:nvPr/>
          </p:nvSpPr>
          <p:spPr>
            <a:xfrm>
              <a:off x="831848" y="1706563"/>
              <a:ext cx="3094589" cy="369332"/>
            </a:xfrm>
            <a:prstGeom prst="rect">
              <a:avLst/>
            </a:prstGeom>
            <a:noFill/>
          </p:spPr>
          <p:txBody>
            <a:bodyPr wrap="square" rtlCol="0">
              <a:spAutoFit/>
            </a:bodyPr>
            <a:lstStyle/>
            <a:p>
              <a:r>
                <a:rPr lang="en-GB" dirty="0"/>
                <a:t>Plane</a:t>
              </a:r>
            </a:p>
          </p:txBody>
        </p:sp>
      </p:grpSp>
      <p:grpSp>
        <p:nvGrpSpPr>
          <p:cNvPr id="18" name="Group 17">
            <a:extLst>
              <a:ext uri="{FF2B5EF4-FFF2-40B4-BE49-F238E27FC236}">
                <a16:creationId xmlns:a16="http://schemas.microsoft.com/office/drawing/2014/main" id="{A971DE5A-841B-1C49-510C-B05FD2EF7CC3}"/>
              </a:ext>
            </a:extLst>
          </p:cNvPr>
          <p:cNvGrpSpPr/>
          <p:nvPr/>
        </p:nvGrpSpPr>
        <p:grpSpPr>
          <a:xfrm>
            <a:off x="381000" y="2334882"/>
            <a:ext cx="3545437" cy="369332"/>
            <a:chOff x="381000" y="2330306"/>
            <a:chExt cx="3545437" cy="369332"/>
          </a:xfrm>
        </p:grpSpPr>
        <p:sp>
          <p:nvSpPr>
            <p:cNvPr id="7" name="Oval 6">
              <a:extLst>
                <a:ext uri="{FF2B5EF4-FFF2-40B4-BE49-F238E27FC236}">
                  <a16:creationId xmlns:a16="http://schemas.microsoft.com/office/drawing/2014/main" id="{C66845F7-80BF-7993-327A-D4DA461D993D}"/>
                </a:ext>
              </a:extLst>
            </p:cNvPr>
            <p:cNvSpPr/>
            <p:nvPr/>
          </p:nvSpPr>
          <p:spPr>
            <a:xfrm>
              <a:off x="381000" y="2353743"/>
              <a:ext cx="322459" cy="322459"/>
            </a:xfrm>
            <a:prstGeom prst="ellipse">
              <a:avLst/>
            </a:prstGeom>
            <a:solidFill>
              <a:srgbClr val="4735C4"/>
            </a:solidFill>
            <a:ln>
              <a:solidFill>
                <a:srgbClr val="473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9512EF5-8FB0-8854-8B4D-28C6CA9FEBA9}"/>
                </a:ext>
              </a:extLst>
            </p:cNvPr>
            <p:cNvSpPr txBox="1"/>
            <p:nvPr/>
          </p:nvSpPr>
          <p:spPr>
            <a:xfrm>
              <a:off x="831848" y="2330306"/>
              <a:ext cx="3094589" cy="369332"/>
            </a:xfrm>
            <a:prstGeom prst="rect">
              <a:avLst/>
            </a:prstGeom>
            <a:noFill/>
          </p:spPr>
          <p:txBody>
            <a:bodyPr wrap="square" rtlCol="0">
              <a:spAutoFit/>
            </a:bodyPr>
            <a:lstStyle/>
            <a:p>
              <a:r>
                <a:rPr lang="en-GB" dirty="0"/>
                <a:t>Pear</a:t>
              </a:r>
            </a:p>
          </p:txBody>
        </p:sp>
      </p:grpSp>
      <p:grpSp>
        <p:nvGrpSpPr>
          <p:cNvPr id="20" name="Group 19">
            <a:extLst>
              <a:ext uri="{FF2B5EF4-FFF2-40B4-BE49-F238E27FC236}">
                <a16:creationId xmlns:a16="http://schemas.microsoft.com/office/drawing/2014/main" id="{3DD8B167-D47D-7596-FEC0-BBF513BD19B8}"/>
              </a:ext>
            </a:extLst>
          </p:cNvPr>
          <p:cNvGrpSpPr/>
          <p:nvPr/>
        </p:nvGrpSpPr>
        <p:grpSpPr>
          <a:xfrm>
            <a:off x="381000" y="2963201"/>
            <a:ext cx="3545437" cy="369332"/>
            <a:chOff x="381000" y="2977486"/>
            <a:chExt cx="3545437" cy="369332"/>
          </a:xfrm>
        </p:grpSpPr>
        <p:sp>
          <p:nvSpPr>
            <p:cNvPr id="8" name="Oval 7">
              <a:extLst>
                <a:ext uri="{FF2B5EF4-FFF2-40B4-BE49-F238E27FC236}">
                  <a16:creationId xmlns:a16="http://schemas.microsoft.com/office/drawing/2014/main" id="{4C6B60C5-6C3E-2B69-95CF-019AAEC78973}"/>
                </a:ext>
              </a:extLst>
            </p:cNvPr>
            <p:cNvSpPr/>
            <p:nvPr/>
          </p:nvSpPr>
          <p:spPr>
            <a:xfrm>
              <a:off x="381000" y="3000923"/>
              <a:ext cx="322459" cy="322459"/>
            </a:xfrm>
            <a:prstGeom prst="ellipse">
              <a:avLst/>
            </a:prstGeom>
            <a:solidFill>
              <a:srgbClr val="FF6283"/>
            </a:solidFill>
            <a:ln>
              <a:solidFill>
                <a:srgbClr val="FF6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0531605-F1A8-4D79-39A7-BA6EFEB70836}"/>
                </a:ext>
              </a:extLst>
            </p:cNvPr>
            <p:cNvSpPr txBox="1"/>
            <p:nvPr/>
          </p:nvSpPr>
          <p:spPr>
            <a:xfrm>
              <a:off x="831848" y="2977486"/>
              <a:ext cx="3094589" cy="369332"/>
            </a:xfrm>
            <a:prstGeom prst="rect">
              <a:avLst/>
            </a:prstGeom>
            <a:noFill/>
          </p:spPr>
          <p:txBody>
            <a:bodyPr wrap="square" rtlCol="0">
              <a:spAutoFit/>
            </a:bodyPr>
            <a:lstStyle/>
            <a:p>
              <a:r>
                <a:rPr lang="en-GB" dirty="0"/>
                <a:t>Cherry</a:t>
              </a:r>
            </a:p>
          </p:txBody>
        </p:sp>
      </p:grpSp>
      <p:grpSp>
        <p:nvGrpSpPr>
          <p:cNvPr id="21" name="Group 20">
            <a:extLst>
              <a:ext uri="{FF2B5EF4-FFF2-40B4-BE49-F238E27FC236}">
                <a16:creationId xmlns:a16="http://schemas.microsoft.com/office/drawing/2014/main" id="{71407E38-B562-AC64-4B16-1D7B1C881F2F}"/>
              </a:ext>
            </a:extLst>
          </p:cNvPr>
          <p:cNvGrpSpPr/>
          <p:nvPr/>
        </p:nvGrpSpPr>
        <p:grpSpPr>
          <a:xfrm>
            <a:off x="381000" y="3591520"/>
            <a:ext cx="3545437" cy="369332"/>
            <a:chOff x="381000" y="3591520"/>
            <a:chExt cx="3545437" cy="369332"/>
          </a:xfrm>
        </p:grpSpPr>
        <p:sp>
          <p:nvSpPr>
            <p:cNvPr id="9" name="Oval 8">
              <a:extLst>
                <a:ext uri="{FF2B5EF4-FFF2-40B4-BE49-F238E27FC236}">
                  <a16:creationId xmlns:a16="http://schemas.microsoft.com/office/drawing/2014/main" id="{D2270B2B-DAE1-8BEB-4259-F5BD6072419B}"/>
                </a:ext>
              </a:extLst>
            </p:cNvPr>
            <p:cNvSpPr/>
            <p:nvPr/>
          </p:nvSpPr>
          <p:spPr>
            <a:xfrm>
              <a:off x="381000" y="3614957"/>
              <a:ext cx="322459" cy="322459"/>
            </a:xfrm>
            <a:prstGeom prst="ellipse">
              <a:avLst/>
            </a:prstGeom>
            <a:solidFill>
              <a:srgbClr val="00798A"/>
            </a:solidFill>
            <a:ln>
              <a:solidFill>
                <a:srgbClr val="0079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17CBD44-A331-EB3B-C6AB-B8EBB763FA7D}"/>
                </a:ext>
              </a:extLst>
            </p:cNvPr>
            <p:cNvSpPr txBox="1"/>
            <p:nvPr/>
          </p:nvSpPr>
          <p:spPr>
            <a:xfrm>
              <a:off x="831848" y="3591520"/>
              <a:ext cx="3094589" cy="369332"/>
            </a:xfrm>
            <a:prstGeom prst="rect">
              <a:avLst/>
            </a:prstGeom>
            <a:noFill/>
          </p:spPr>
          <p:txBody>
            <a:bodyPr wrap="square" rtlCol="0">
              <a:spAutoFit/>
            </a:bodyPr>
            <a:lstStyle/>
            <a:p>
              <a:r>
                <a:rPr lang="en-GB" dirty="0"/>
                <a:t>Other</a:t>
              </a:r>
            </a:p>
          </p:txBody>
        </p:sp>
      </p:grpSp>
    </p:spTree>
    <p:extLst>
      <p:ext uri="{BB962C8B-B14F-4D97-AF65-F5344CB8AC3E}">
        <p14:creationId xmlns:p14="http://schemas.microsoft.com/office/powerpoint/2010/main" val="39645136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7 Best Practices for Data Visualization - The New Stack">
            <a:extLst>
              <a:ext uri="{FF2B5EF4-FFF2-40B4-BE49-F238E27FC236}">
                <a16:creationId xmlns:a16="http://schemas.microsoft.com/office/drawing/2014/main" id="{B70E47B0-E59F-C590-F8F9-B1756BC0E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62"/>
            <a:ext cx="12275339" cy="68541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464CC3-FD58-3056-8A07-9778C7723853}"/>
              </a:ext>
            </a:extLst>
          </p:cNvPr>
          <p:cNvSpPr>
            <a:spLocks noGrp="1"/>
          </p:cNvSpPr>
          <p:nvPr>
            <p:ph type="ctrTitle"/>
          </p:nvPr>
        </p:nvSpPr>
        <p:spPr>
          <a:xfrm>
            <a:off x="1591069" y="1930400"/>
            <a:ext cx="9144000" cy="777324"/>
          </a:xfrm>
        </p:spPr>
        <p:txBody>
          <a:bodyPr vert="horz" lIns="91440" tIns="45720" rIns="91440" bIns="45720" rtlCol="0" anchor="b">
            <a:noAutofit/>
          </a:bodyPr>
          <a:lstStyle/>
          <a:p>
            <a:pPr algn="ctr"/>
            <a:r>
              <a:rPr lang="en-US" sz="4800" dirty="0">
                <a:solidFill>
                  <a:srgbClr val="FFFFFF"/>
                </a:solidFill>
                <a:latin typeface="+mj-lt"/>
              </a:rPr>
              <a:t>Overview visualizations</a:t>
            </a:r>
          </a:p>
        </p:txBody>
      </p:sp>
      <p:sp>
        <p:nvSpPr>
          <p:cNvPr id="3" name="Slide Number Placeholder 2">
            <a:extLst>
              <a:ext uri="{FF2B5EF4-FFF2-40B4-BE49-F238E27FC236}">
                <a16:creationId xmlns:a16="http://schemas.microsoft.com/office/drawing/2014/main" id="{2D2039A8-3423-D1D1-5B3B-E48568AB2D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sz="1200">
                <a:solidFill>
                  <a:srgbClr val="FFFFFF"/>
                </a:solidFill>
                <a:latin typeface="Calibri" panose="020F0502020204030204"/>
              </a:rPr>
              <a:pPr>
                <a:spcAft>
                  <a:spcPts val="600"/>
                </a:spcAft>
                <a:defRPr/>
              </a:pPr>
              <a:t>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354327675"/>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Example 2: Mass shootings</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70</a:t>
            </a:fld>
            <a:endParaRPr lang="en-GB" dirty="0"/>
          </a:p>
        </p:txBody>
      </p:sp>
      <p:pic>
        <p:nvPicPr>
          <p:cNvPr id="19" name="Picture 18">
            <a:extLst>
              <a:ext uri="{FF2B5EF4-FFF2-40B4-BE49-F238E27FC236}">
                <a16:creationId xmlns:a16="http://schemas.microsoft.com/office/drawing/2014/main" id="{E8D4564D-F2E2-1668-6685-551A019C0931}"/>
              </a:ext>
            </a:extLst>
          </p:cNvPr>
          <p:cNvPicPr>
            <a:picLocks noChangeAspect="1"/>
          </p:cNvPicPr>
          <p:nvPr/>
        </p:nvPicPr>
        <p:blipFill>
          <a:blip r:embed="rId2"/>
          <a:stretch>
            <a:fillRect/>
          </a:stretch>
        </p:blipFill>
        <p:spPr>
          <a:xfrm>
            <a:off x="3173353" y="1441248"/>
            <a:ext cx="9002381" cy="5534797"/>
          </a:xfrm>
          <a:prstGeom prst="rect">
            <a:avLst/>
          </a:prstGeom>
        </p:spPr>
      </p:pic>
      <p:pic>
        <p:nvPicPr>
          <p:cNvPr id="27" name="Picture 26">
            <a:extLst>
              <a:ext uri="{FF2B5EF4-FFF2-40B4-BE49-F238E27FC236}">
                <a16:creationId xmlns:a16="http://schemas.microsoft.com/office/drawing/2014/main" id="{75F9DA71-D800-3E39-5D64-1689789CEC02}"/>
              </a:ext>
            </a:extLst>
          </p:cNvPr>
          <p:cNvPicPr>
            <a:picLocks noChangeAspect="1"/>
          </p:cNvPicPr>
          <p:nvPr/>
        </p:nvPicPr>
        <p:blipFill>
          <a:blip r:embed="rId3"/>
          <a:stretch>
            <a:fillRect/>
          </a:stretch>
        </p:blipFill>
        <p:spPr>
          <a:xfrm>
            <a:off x="3630324" y="1390016"/>
            <a:ext cx="8288860" cy="5522414"/>
          </a:xfrm>
          <a:prstGeom prst="rect">
            <a:avLst/>
          </a:prstGeom>
        </p:spPr>
      </p:pic>
      <p:pic>
        <p:nvPicPr>
          <p:cNvPr id="29" name="Picture 28">
            <a:extLst>
              <a:ext uri="{FF2B5EF4-FFF2-40B4-BE49-F238E27FC236}">
                <a16:creationId xmlns:a16="http://schemas.microsoft.com/office/drawing/2014/main" id="{4618930B-88AF-CE6E-B19F-7E7D56210DB6}"/>
              </a:ext>
            </a:extLst>
          </p:cNvPr>
          <p:cNvPicPr>
            <a:picLocks noChangeAspect="1"/>
          </p:cNvPicPr>
          <p:nvPr/>
        </p:nvPicPr>
        <p:blipFill>
          <a:blip r:embed="rId4"/>
          <a:stretch>
            <a:fillRect/>
          </a:stretch>
        </p:blipFill>
        <p:spPr>
          <a:xfrm>
            <a:off x="3473225" y="1348173"/>
            <a:ext cx="8728975" cy="5574808"/>
          </a:xfrm>
          <a:prstGeom prst="rect">
            <a:avLst/>
          </a:prstGeom>
        </p:spPr>
      </p:pic>
      <p:pic>
        <p:nvPicPr>
          <p:cNvPr id="33" name="Picture 32">
            <a:extLst>
              <a:ext uri="{FF2B5EF4-FFF2-40B4-BE49-F238E27FC236}">
                <a16:creationId xmlns:a16="http://schemas.microsoft.com/office/drawing/2014/main" id="{F59CBC9F-F2FE-E154-FA84-6286C5659D62}"/>
              </a:ext>
            </a:extLst>
          </p:cNvPr>
          <p:cNvPicPr>
            <a:picLocks noChangeAspect="1"/>
          </p:cNvPicPr>
          <p:nvPr/>
        </p:nvPicPr>
        <p:blipFill>
          <a:blip r:embed="rId5"/>
          <a:stretch>
            <a:fillRect/>
          </a:stretch>
        </p:blipFill>
        <p:spPr>
          <a:xfrm>
            <a:off x="7464518" y="858277"/>
            <a:ext cx="4353533" cy="523948"/>
          </a:xfrm>
          <a:prstGeom prst="rect">
            <a:avLst/>
          </a:prstGeom>
        </p:spPr>
      </p:pic>
      <p:pic>
        <p:nvPicPr>
          <p:cNvPr id="35" name="Picture 34">
            <a:extLst>
              <a:ext uri="{FF2B5EF4-FFF2-40B4-BE49-F238E27FC236}">
                <a16:creationId xmlns:a16="http://schemas.microsoft.com/office/drawing/2014/main" id="{56D9E12D-306E-6782-58C5-B5C50807FE8E}"/>
              </a:ext>
            </a:extLst>
          </p:cNvPr>
          <p:cNvPicPr>
            <a:picLocks noChangeAspect="1"/>
          </p:cNvPicPr>
          <p:nvPr/>
        </p:nvPicPr>
        <p:blipFill>
          <a:blip r:embed="rId6"/>
          <a:stretch>
            <a:fillRect/>
          </a:stretch>
        </p:blipFill>
        <p:spPr>
          <a:xfrm>
            <a:off x="3446759" y="1363799"/>
            <a:ext cx="8728975" cy="5731992"/>
          </a:xfrm>
          <a:prstGeom prst="rect">
            <a:avLst/>
          </a:prstGeom>
        </p:spPr>
      </p:pic>
      <p:pic>
        <p:nvPicPr>
          <p:cNvPr id="31" name="Picture 30">
            <a:extLst>
              <a:ext uri="{FF2B5EF4-FFF2-40B4-BE49-F238E27FC236}">
                <a16:creationId xmlns:a16="http://schemas.microsoft.com/office/drawing/2014/main" id="{F1886848-957F-780E-0C98-D9D964DE1556}"/>
              </a:ext>
            </a:extLst>
          </p:cNvPr>
          <p:cNvPicPr>
            <a:picLocks noChangeAspect="1"/>
          </p:cNvPicPr>
          <p:nvPr/>
        </p:nvPicPr>
        <p:blipFill>
          <a:blip r:embed="rId7"/>
          <a:stretch>
            <a:fillRect/>
          </a:stretch>
        </p:blipFill>
        <p:spPr>
          <a:xfrm>
            <a:off x="7464518" y="435821"/>
            <a:ext cx="2572109" cy="419158"/>
          </a:xfrm>
          <a:prstGeom prst="rect">
            <a:avLst/>
          </a:prstGeom>
        </p:spPr>
      </p:pic>
      <p:grpSp>
        <p:nvGrpSpPr>
          <p:cNvPr id="41" name="Group 40">
            <a:extLst>
              <a:ext uri="{FF2B5EF4-FFF2-40B4-BE49-F238E27FC236}">
                <a16:creationId xmlns:a16="http://schemas.microsoft.com/office/drawing/2014/main" id="{F71ED3F9-6ABF-8F6F-9EF9-DBA8C1EC4FE0}"/>
              </a:ext>
            </a:extLst>
          </p:cNvPr>
          <p:cNvGrpSpPr/>
          <p:nvPr/>
        </p:nvGrpSpPr>
        <p:grpSpPr>
          <a:xfrm>
            <a:off x="7296222" y="276016"/>
            <a:ext cx="2857899" cy="543001"/>
            <a:chOff x="4261195" y="174464"/>
            <a:chExt cx="2857899" cy="543001"/>
          </a:xfrm>
        </p:grpSpPr>
        <p:pic>
          <p:nvPicPr>
            <p:cNvPr id="37" name="Picture 36">
              <a:extLst>
                <a:ext uri="{FF2B5EF4-FFF2-40B4-BE49-F238E27FC236}">
                  <a16:creationId xmlns:a16="http://schemas.microsoft.com/office/drawing/2014/main" id="{BF7EDCDA-9687-75A2-B5B4-B4FD3961EE44}"/>
                </a:ext>
              </a:extLst>
            </p:cNvPr>
            <p:cNvPicPr>
              <a:picLocks noChangeAspect="1"/>
            </p:cNvPicPr>
            <p:nvPr/>
          </p:nvPicPr>
          <p:blipFill>
            <a:blip r:embed="rId8"/>
            <a:stretch>
              <a:fillRect/>
            </a:stretch>
          </p:blipFill>
          <p:spPr>
            <a:xfrm>
              <a:off x="4261195" y="174464"/>
              <a:ext cx="2857899" cy="543001"/>
            </a:xfrm>
            <a:prstGeom prst="rect">
              <a:avLst/>
            </a:prstGeom>
          </p:spPr>
        </p:pic>
        <p:sp>
          <p:nvSpPr>
            <p:cNvPr id="38" name="Rectangle 37">
              <a:extLst>
                <a:ext uri="{FF2B5EF4-FFF2-40B4-BE49-F238E27FC236}">
                  <a16:creationId xmlns:a16="http://schemas.microsoft.com/office/drawing/2014/main" id="{09DF9F84-E2C6-5CED-71AE-54DEAC6026E9}"/>
                </a:ext>
              </a:extLst>
            </p:cNvPr>
            <p:cNvSpPr/>
            <p:nvPr/>
          </p:nvSpPr>
          <p:spPr>
            <a:xfrm>
              <a:off x="5982445" y="399655"/>
              <a:ext cx="463804" cy="201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A6BE3EF-0D14-E7EF-FE77-F3EA572A088B}"/>
                </a:ext>
              </a:extLst>
            </p:cNvPr>
            <p:cNvSpPr txBox="1"/>
            <p:nvPr/>
          </p:nvSpPr>
          <p:spPr>
            <a:xfrm>
              <a:off x="6096000" y="318402"/>
              <a:ext cx="311304" cy="369332"/>
            </a:xfrm>
            <a:prstGeom prst="rect">
              <a:avLst/>
            </a:prstGeom>
            <a:noFill/>
          </p:spPr>
          <p:txBody>
            <a:bodyPr wrap="none" rtlCol="0">
              <a:spAutoFit/>
            </a:bodyPr>
            <a:lstStyle/>
            <a:p>
              <a:r>
                <a:rPr lang="en-GB" dirty="0"/>
                <a:t>1</a:t>
              </a:r>
            </a:p>
          </p:txBody>
        </p:sp>
      </p:grpSp>
      <p:sp>
        <p:nvSpPr>
          <p:cNvPr id="42" name="TextBox 41">
            <a:extLst>
              <a:ext uri="{FF2B5EF4-FFF2-40B4-BE49-F238E27FC236}">
                <a16:creationId xmlns:a16="http://schemas.microsoft.com/office/drawing/2014/main" id="{9F278574-1DBB-696B-9507-11C9B933AD87}"/>
              </a:ext>
            </a:extLst>
          </p:cNvPr>
          <p:cNvSpPr txBox="1"/>
          <p:nvPr/>
        </p:nvSpPr>
        <p:spPr>
          <a:xfrm>
            <a:off x="258237" y="1301202"/>
            <a:ext cx="2901883" cy="5078313"/>
          </a:xfrm>
          <a:prstGeom prst="rect">
            <a:avLst/>
          </a:prstGeom>
          <a:noFill/>
        </p:spPr>
        <p:txBody>
          <a:bodyPr wrap="square" rtlCol="0">
            <a:spAutoFit/>
          </a:bodyPr>
          <a:lstStyle/>
          <a:p>
            <a:r>
              <a:rPr lang="en-GB" dirty="0"/>
              <a:t>You can use any type of increased </a:t>
            </a:r>
            <a:r>
              <a:rPr lang="en-GB" b="1" dirty="0"/>
              <a:t>size</a:t>
            </a:r>
            <a:r>
              <a:rPr lang="en-GB" dirty="0"/>
              <a:t> to indicate a </a:t>
            </a:r>
            <a:r>
              <a:rPr lang="en-GB" b="1" dirty="0"/>
              <a:t>quantity</a:t>
            </a:r>
            <a:r>
              <a:rPr lang="en-GB" dirty="0"/>
              <a:t>.</a:t>
            </a:r>
            <a:br>
              <a:rPr lang="en-GB" dirty="0"/>
            </a:br>
            <a:r>
              <a:rPr lang="en-US" b="1" dirty="0"/>
              <a:t>spikes</a:t>
            </a:r>
            <a:r>
              <a:rPr lang="en-US" dirty="0"/>
              <a:t> are scaled only in </a:t>
            </a:r>
            <a:r>
              <a:rPr lang="en-US" b="1" dirty="0"/>
              <a:t>height</a:t>
            </a:r>
            <a:r>
              <a:rPr lang="en-US" dirty="0"/>
              <a:t> while </a:t>
            </a:r>
            <a:r>
              <a:rPr lang="en-US" b="1" dirty="0"/>
              <a:t>circles</a:t>
            </a:r>
            <a:r>
              <a:rPr lang="en-US" dirty="0"/>
              <a:t> grow in </a:t>
            </a:r>
            <a:r>
              <a:rPr lang="en-US" b="1" dirty="0"/>
              <a:t>area</a:t>
            </a:r>
            <a:r>
              <a:rPr lang="en-US" dirty="0"/>
              <a:t>. Both have many use cases, but when you’re selecting your symbol keep in mind that the human eye is not as good at understanding differences in areas as it is at perceiving changes in lengths or hues.</a:t>
            </a:r>
          </a:p>
          <a:p>
            <a:endParaRPr lang="en-US" dirty="0"/>
          </a:p>
          <a:p>
            <a:r>
              <a:rPr lang="en-US" dirty="0"/>
              <a:t>Remark: This map </a:t>
            </a:r>
            <a:r>
              <a:rPr lang="en-US"/>
              <a:t>should be </a:t>
            </a:r>
            <a:r>
              <a:rPr lang="en-US" dirty="0"/>
              <a:t>interactive </a:t>
            </a:r>
            <a:r>
              <a:rPr lang="en-US" dirty="0" err="1"/>
              <a:t>s.t.</a:t>
            </a:r>
            <a:r>
              <a:rPr lang="en-US" dirty="0"/>
              <a:t> you can look at exact values (&amp; more info) when hovering.</a:t>
            </a:r>
            <a:endParaRPr lang="en-GB" dirty="0"/>
          </a:p>
        </p:txBody>
      </p:sp>
    </p:spTree>
    <p:extLst>
      <p:ext uri="{BB962C8B-B14F-4D97-AF65-F5344CB8AC3E}">
        <p14:creationId xmlns:p14="http://schemas.microsoft.com/office/powerpoint/2010/main" val="814938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
                                            <p:txEl>
                                              <p:pRg st="0" end="0"/>
                                            </p:txEl>
                                          </p:spTgt>
                                        </p:tgtEl>
                                        <p:attrNameLst>
                                          <p:attrName>style.visibility</p:attrName>
                                        </p:attrNameLst>
                                      </p:cBhvr>
                                      <p:to>
                                        <p:strVal val="visible"/>
                                      </p:to>
                                    </p:set>
                                    <p:animEffect transition="in" filter="fade">
                                      <p:cBhvr>
                                        <p:cTn id="31" dur="500"/>
                                        <p:tgtEl>
                                          <p:spTgt spid="42">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xEl>
                                              <p:pRg st="2" end="2"/>
                                            </p:txEl>
                                          </p:spTgt>
                                        </p:tgtEl>
                                        <p:attrNameLst>
                                          <p:attrName>style.visibility</p:attrName>
                                        </p:attrNameLst>
                                      </p:cBhvr>
                                      <p:to>
                                        <p:strVal val="visible"/>
                                      </p:to>
                                    </p:set>
                                    <p:animEffect transition="in" filter="fade">
                                      <p:cBhvr>
                                        <p:cTn id="34" dur="500"/>
                                        <p:tgtEl>
                                          <p:spTgt spid="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217716"/>
            <a:ext cx="11430000" cy="696686"/>
          </a:xfrm>
        </p:spPr>
        <p:txBody>
          <a:bodyPr>
            <a:normAutofit/>
          </a:bodyPr>
          <a:lstStyle/>
          <a:p>
            <a:r>
              <a:rPr lang="en-GB" sz="3200" dirty="0"/>
              <a:t>Example 3: Electoral democracy index change 2000 vs 2021</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71</a:t>
            </a:fld>
            <a:endParaRPr lang="en-GB" dirty="0"/>
          </a:p>
        </p:txBody>
      </p:sp>
      <p:sp>
        <p:nvSpPr>
          <p:cNvPr id="42" name="TextBox 41">
            <a:extLst>
              <a:ext uri="{FF2B5EF4-FFF2-40B4-BE49-F238E27FC236}">
                <a16:creationId xmlns:a16="http://schemas.microsoft.com/office/drawing/2014/main" id="{9F278574-1DBB-696B-9507-11C9B933AD87}"/>
              </a:ext>
            </a:extLst>
          </p:cNvPr>
          <p:cNvSpPr txBox="1"/>
          <p:nvPr/>
        </p:nvSpPr>
        <p:spPr>
          <a:xfrm>
            <a:off x="258237" y="1301202"/>
            <a:ext cx="2901883" cy="3416320"/>
          </a:xfrm>
          <a:prstGeom prst="rect">
            <a:avLst/>
          </a:prstGeom>
          <a:noFill/>
        </p:spPr>
        <p:txBody>
          <a:bodyPr wrap="square" rtlCol="0">
            <a:spAutoFit/>
          </a:bodyPr>
          <a:lstStyle/>
          <a:p>
            <a:r>
              <a:rPr lang="en-US" dirty="0"/>
              <a:t>You can use an arrows’ direction to also indicate something (like negative vs positive)</a:t>
            </a:r>
            <a:br>
              <a:rPr lang="en-US" dirty="0"/>
            </a:br>
            <a:br>
              <a:rPr lang="en-US" dirty="0"/>
            </a:br>
            <a:r>
              <a:rPr lang="en-US" b="1" dirty="0"/>
              <a:t>Remark:</a:t>
            </a:r>
            <a:r>
              <a:rPr lang="en-US" dirty="0"/>
              <a:t> We could’ve gotten away without arrows here, but if we would want to differentiate between multiple categories, the color of the arrows may be used to indicate this value.</a:t>
            </a:r>
            <a:endParaRPr lang="en-GB" dirty="0"/>
          </a:p>
        </p:txBody>
      </p:sp>
      <p:pic>
        <p:nvPicPr>
          <p:cNvPr id="3" name="Picture 2">
            <a:extLst>
              <a:ext uri="{FF2B5EF4-FFF2-40B4-BE49-F238E27FC236}">
                <a16:creationId xmlns:a16="http://schemas.microsoft.com/office/drawing/2014/main" id="{307D8FAE-9227-DCE1-D6E9-877C4C13C11A}"/>
              </a:ext>
            </a:extLst>
          </p:cNvPr>
          <p:cNvPicPr>
            <a:picLocks noChangeAspect="1"/>
          </p:cNvPicPr>
          <p:nvPr/>
        </p:nvPicPr>
        <p:blipFill>
          <a:blip r:embed="rId2"/>
          <a:stretch>
            <a:fillRect/>
          </a:stretch>
        </p:blipFill>
        <p:spPr>
          <a:xfrm>
            <a:off x="3535296" y="1802273"/>
            <a:ext cx="8474211" cy="4165533"/>
          </a:xfrm>
          <a:prstGeom prst="rect">
            <a:avLst/>
          </a:prstGeom>
        </p:spPr>
      </p:pic>
      <p:pic>
        <p:nvPicPr>
          <p:cNvPr id="5" name="Picture 4">
            <a:extLst>
              <a:ext uri="{FF2B5EF4-FFF2-40B4-BE49-F238E27FC236}">
                <a16:creationId xmlns:a16="http://schemas.microsoft.com/office/drawing/2014/main" id="{5104D633-9A82-7780-7E96-5481EAF55779}"/>
              </a:ext>
            </a:extLst>
          </p:cNvPr>
          <p:cNvPicPr>
            <a:picLocks noChangeAspect="1"/>
          </p:cNvPicPr>
          <p:nvPr/>
        </p:nvPicPr>
        <p:blipFill>
          <a:blip r:embed="rId3"/>
          <a:stretch>
            <a:fillRect/>
          </a:stretch>
        </p:blipFill>
        <p:spPr>
          <a:xfrm>
            <a:off x="4487548" y="1345009"/>
            <a:ext cx="1257475" cy="457264"/>
          </a:xfrm>
          <a:prstGeom prst="rect">
            <a:avLst/>
          </a:prstGeom>
        </p:spPr>
      </p:pic>
      <p:grpSp>
        <p:nvGrpSpPr>
          <p:cNvPr id="10" name="Group 9">
            <a:extLst>
              <a:ext uri="{FF2B5EF4-FFF2-40B4-BE49-F238E27FC236}">
                <a16:creationId xmlns:a16="http://schemas.microsoft.com/office/drawing/2014/main" id="{BBFBDFF2-0FC3-6FE2-EAE9-1DB0D582DDE0}"/>
              </a:ext>
            </a:extLst>
          </p:cNvPr>
          <p:cNvGrpSpPr/>
          <p:nvPr/>
        </p:nvGrpSpPr>
        <p:grpSpPr>
          <a:xfrm>
            <a:off x="3763284" y="1230693"/>
            <a:ext cx="8137819" cy="4629453"/>
            <a:chOff x="3763284" y="1230693"/>
            <a:chExt cx="8137819" cy="4629453"/>
          </a:xfrm>
        </p:grpSpPr>
        <p:pic>
          <p:nvPicPr>
            <p:cNvPr id="7" name="Picture 6">
              <a:extLst>
                <a:ext uri="{FF2B5EF4-FFF2-40B4-BE49-F238E27FC236}">
                  <a16:creationId xmlns:a16="http://schemas.microsoft.com/office/drawing/2014/main" id="{9F14F38C-5825-3EA3-7189-1C2DFA95F87F}"/>
                </a:ext>
              </a:extLst>
            </p:cNvPr>
            <p:cNvPicPr>
              <a:picLocks noChangeAspect="1"/>
            </p:cNvPicPr>
            <p:nvPr/>
          </p:nvPicPr>
          <p:blipFill>
            <a:blip r:embed="rId4"/>
            <a:stretch>
              <a:fillRect/>
            </a:stretch>
          </p:blipFill>
          <p:spPr>
            <a:xfrm>
              <a:off x="3763284" y="1780501"/>
              <a:ext cx="8137819" cy="4079645"/>
            </a:xfrm>
            <a:prstGeom prst="rect">
              <a:avLst/>
            </a:prstGeom>
          </p:spPr>
        </p:pic>
        <p:pic>
          <p:nvPicPr>
            <p:cNvPr id="9" name="Picture 8">
              <a:extLst>
                <a:ext uri="{FF2B5EF4-FFF2-40B4-BE49-F238E27FC236}">
                  <a16:creationId xmlns:a16="http://schemas.microsoft.com/office/drawing/2014/main" id="{420531AE-B1C4-1D76-1F30-979B35425B6A}"/>
                </a:ext>
              </a:extLst>
            </p:cNvPr>
            <p:cNvPicPr>
              <a:picLocks noChangeAspect="1"/>
            </p:cNvPicPr>
            <p:nvPr/>
          </p:nvPicPr>
          <p:blipFill>
            <a:blip r:embed="rId5"/>
            <a:stretch>
              <a:fillRect/>
            </a:stretch>
          </p:blipFill>
          <p:spPr>
            <a:xfrm>
              <a:off x="3850372" y="1230693"/>
              <a:ext cx="2819794" cy="571580"/>
            </a:xfrm>
            <a:prstGeom prst="rect">
              <a:avLst/>
            </a:prstGeom>
          </p:spPr>
        </p:pic>
      </p:grpSp>
    </p:spTree>
    <p:extLst>
      <p:ext uri="{BB962C8B-B14F-4D97-AF65-F5344CB8AC3E}">
        <p14:creationId xmlns:p14="http://schemas.microsoft.com/office/powerpoint/2010/main" val="402020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0" end="0"/>
                                            </p:txEl>
                                          </p:spTgt>
                                        </p:tgtEl>
                                        <p:attrNameLst>
                                          <p:attrName>style.visibility</p:attrName>
                                        </p:attrNameLst>
                                      </p:cBhvr>
                                      <p:to>
                                        <p:strVal val="visible"/>
                                      </p:to>
                                    </p:set>
                                    <p:animEffect transition="in" filter="fade">
                                      <p:cBhvr>
                                        <p:cTn id="12"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217716"/>
            <a:ext cx="11430000" cy="696686"/>
          </a:xfrm>
        </p:spPr>
        <p:txBody>
          <a:bodyPr>
            <a:normAutofit/>
          </a:bodyPr>
          <a:lstStyle/>
          <a:p>
            <a:r>
              <a:rPr lang="en-GB" sz="3200" dirty="0"/>
              <a:t>Example 4: NASA: reported fireballs</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72</a:t>
            </a:fld>
            <a:endParaRPr lang="en-GB" dirty="0"/>
          </a:p>
        </p:txBody>
      </p:sp>
      <p:sp>
        <p:nvSpPr>
          <p:cNvPr id="42" name="TextBox 41">
            <a:extLst>
              <a:ext uri="{FF2B5EF4-FFF2-40B4-BE49-F238E27FC236}">
                <a16:creationId xmlns:a16="http://schemas.microsoft.com/office/drawing/2014/main" id="{9F278574-1DBB-696B-9507-11C9B933AD87}"/>
              </a:ext>
            </a:extLst>
          </p:cNvPr>
          <p:cNvSpPr txBox="1"/>
          <p:nvPr/>
        </p:nvSpPr>
        <p:spPr>
          <a:xfrm>
            <a:off x="258237" y="1301202"/>
            <a:ext cx="2901883" cy="923330"/>
          </a:xfrm>
          <a:prstGeom prst="rect">
            <a:avLst/>
          </a:prstGeom>
          <a:noFill/>
        </p:spPr>
        <p:txBody>
          <a:bodyPr wrap="square" rtlCol="0">
            <a:spAutoFit/>
          </a:bodyPr>
          <a:lstStyle/>
          <a:p>
            <a:r>
              <a:rPr lang="en-US" dirty="0"/>
              <a:t>You can use </a:t>
            </a:r>
            <a:r>
              <a:rPr lang="en-US" b="1" dirty="0"/>
              <a:t>colormaps</a:t>
            </a:r>
            <a:r>
              <a:rPr lang="en-US" dirty="0"/>
              <a:t> to let points illustrate a </a:t>
            </a:r>
            <a:r>
              <a:rPr lang="en-US" b="1" dirty="0"/>
              <a:t>continuous value</a:t>
            </a:r>
            <a:r>
              <a:rPr lang="en-US" dirty="0"/>
              <a:t>.</a:t>
            </a:r>
            <a:endParaRPr lang="en-GB" dirty="0"/>
          </a:p>
        </p:txBody>
      </p:sp>
      <p:pic>
        <p:nvPicPr>
          <p:cNvPr id="4100" name="Picture 4">
            <a:extLst>
              <a:ext uri="{FF2B5EF4-FFF2-40B4-BE49-F238E27FC236}">
                <a16:creationId xmlns:a16="http://schemas.microsoft.com/office/drawing/2014/main" id="{FB70E7FB-78C6-ED94-0597-07F0ACB46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034" y="1320512"/>
            <a:ext cx="8191500" cy="421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8891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73</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a:xfrm>
            <a:off x="778908" y="368006"/>
            <a:ext cx="3845299" cy="1198179"/>
          </a:xfrm>
        </p:spPr>
        <p:txBody>
          <a:bodyPr/>
          <a:lstStyle/>
          <a:p>
            <a:r>
              <a:rPr lang="en-GB" dirty="0"/>
              <a:t>Overview</a:t>
            </a:r>
          </a:p>
        </p:txBody>
      </p:sp>
      <p:sp>
        <p:nvSpPr>
          <p:cNvPr id="6" name="Rectangle: Rounded Corners 5">
            <a:extLst>
              <a:ext uri="{FF2B5EF4-FFF2-40B4-BE49-F238E27FC236}">
                <a16:creationId xmlns:a16="http://schemas.microsoft.com/office/drawing/2014/main" id="{9F9C5203-CBB3-89A9-ECA3-C970DA0B4D9B}"/>
              </a:ext>
            </a:extLst>
          </p:cNvPr>
          <p:cNvSpPr/>
          <p:nvPr/>
        </p:nvSpPr>
        <p:spPr>
          <a:xfrm>
            <a:off x="772922" y="4043667"/>
            <a:ext cx="1513041" cy="602181"/>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Map</a:t>
            </a:r>
          </a:p>
        </p:txBody>
      </p:sp>
      <p:sp>
        <p:nvSpPr>
          <p:cNvPr id="7" name="Rectangle: Rounded Corners 6">
            <a:extLst>
              <a:ext uri="{FF2B5EF4-FFF2-40B4-BE49-F238E27FC236}">
                <a16:creationId xmlns:a16="http://schemas.microsoft.com/office/drawing/2014/main" id="{46F74FCF-9747-585B-9160-69F0480FD427}"/>
              </a:ext>
            </a:extLst>
          </p:cNvPr>
          <p:cNvSpPr/>
          <p:nvPr/>
        </p:nvSpPr>
        <p:spPr>
          <a:xfrm>
            <a:off x="3537894" y="2369353"/>
            <a:ext cx="1513041" cy="72863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Symbolic</a:t>
            </a:r>
          </a:p>
        </p:txBody>
      </p:sp>
      <p:sp>
        <p:nvSpPr>
          <p:cNvPr id="8" name="Rectangle: Rounded Corners 7">
            <a:extLst>
              <a:ext uri="{FF2B5EF4-FFF2-40B4-BE49-F238E27FC236}">
                <a16:creationId xmlns:a16="http://schemas.microsoft.com/office/drawing/2014/main" id="{0ED9824B-38FC-9237-8A8D-73FD6E9C4DED}"/>
              </a:ext>
            </a:extLst>
          </p:cNvPr>
          <p:cNvSpPr/>
          <p:nvPr/>
        </p:nvSpPr>
        <p:spPr>
          <a:xfrm>
            <a:off x="3559629" y="4820460"/>
            <a:ext cx="1513041"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Areas</a:t>
            </a:r>
          </a:p>
        </p:txBody>
      </p:sp>
      <p:sp>
        <p:nvSpPr>
          <p:cNvPr id="9" name="Rectangle: Rounded Corners 8">
            <a:extLst>
              <a:ext uri="{FF2B5EF4-FFF2-40B4-BE49-F238E27FC236}">
                <a16:creationId xmlns:a16="http://schemas.microsoft.com/office/drawing/2014/main" id="{60E81E03-8852-CA25-EB8E-A4FA4613906E}"/>
              </a:ext>
            </a:extLst>
          </p:cNvPr>
          <p:cNvSpPr/>
          <p:nvPr/>
        </p:nvSpPr>
        <p:spPr>
          <a:xfrm>
            <a:off x="6172164" y="3858051"/>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Regions (</a:t>
            </a:r>
            <a:r>
              <a:rPr lang="en-GB" dirty="0" err="1"/>
              <a:t>chloropleth</a:t>
            </a:r>
            <a:r>
              <a:rPr lang="en-GB" dirty="0"/>
              <a:t>)</a:t>
            </a:r>
          </a:p>
        </p:txBody>
      </p:sp>
      <p:sp>
        <p:nvSpPr>
          <p:cNvPr id="10" name="Rectangle: Rounded Corners 9">
            <a:extLst>
              <a:ext uri="{FF2B5EF4-FFF2-40B4-BE49-F238E27FC236}">
                <a16:creationId xmlns:a16="http://schemas.microsoft.com/office/drawing/2014/main" id="{9F0E5E26-F86A-2F02-2F11-20BA2110795E}"/>
              </a:ext>
            </a:extLst>
          </p:cNvPr>
          <p:cNvSpPr/>
          <p:nvPr/>
        </p:nvSpPr>
        <p:spPr>
          <a:xfrm>
            <a:off x="6172164" y="4815223"/>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Cartogram</a:t>
            </a:r>
          </a:p>
        </p:txBody>
      </p:sp>
      <p:sp>
        <p:nvSpPr>
          <p:cNvPr id="11" name="Rectangle: Rounded Corners 10">
            <a:extLst>
              <a:ext uri="{FF2B5EF4-FFF2-40B4-BE49-F238E27FC236}">
                <a16:creationId xmlns:a16="http://schemas.microsoft.com/office/drawing/2014/main" id="{EBD0BF6C-B6DF-E1FE-D9A9-F2E7424EB2B7}"/>
              </a:ext>
            </a:extLst>
          </p:cNvPr>
          <p:cNvSpPr/>
          <p:nvPr/>
        </p:nvSpPr>
        <p:spPr>
          <a:xfrm>
            <a:off x="6172164" y="5667981"/>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Heatmap</a:t>
            </a:r>
          </a:p>
        </p:txBody>
      </p:sp>
      <p:sp>
        <p:nvSpPr>
          <p:cNvPr id="12" name="Rectangle: Rounded Corners 11">
            <a:extLst>
              <a:ext uri="{FF2B5EF4-FFF2-40B4-BE49-F238E27FC236}">
                <a16:creationId xmlns:a16="http://schemas.microsoft.com/office/drawing/2014/main" id="{02C0E151-C836-CBE6-9ABE-9C940BCD69F2}"/>
              </a:ext>
            </a:extLst>
          </p:cNvPr>
          <p:cNvSpPr/>
          <p:nvPr/>
        </p:nvSpPr>
        <p:spPr>
          <a:xfrm>
            <a:off x="6172164" y="1522755"/>
            <a:ext cx="2754122" cy="662399"/>
          </a:xfrm>
          <a:prstGeom prst="round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Scatter plot</a:t>
            </a:r>
          </a:p>
        </p:txBody>
      </p:sp>
      <p:sp>
        <p:nvSpPr>
          <p:cNvPr id="13" name="Rectangle: Rounded Corners 12">
            <a:extLst>
              <a:ext uri="{FF2B5EF4-FFF2-40B4-BE49-F238E27FC236}">
                <a16:creationId xmlns:a16="http://schemas.microsoft.com/office/drawing/2014/main" id="{64C5C780-F2E0-383B-4584-9BA8378D50BD}"/>
              </a:ext>
            </a:extLst>
          </p:cNvPr>
          <p:cNvSpPr/>
          <p:nvPr/>
        </p:nvSpPr>
        <p:spPr>
          <a:xfrm>
            <a:off x="6172164" y="2385791"/>
            <a:ext cx="2754122" cy="662399"/>
          </a:xfrm>
          <a:prstGeom prst="roundRect">
            <a:avLst/>
          </a:prstGeom>
          <a:solidFill>
            <a:srgbClr val="B51200"/>
          </a:solidFill>
          <a:ln>
            <a:solidFill>
              <a:srgbClr val="B51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Flow map</a:t>
            </a:r>
          </a:p>
        </p:txBody>
      </p:sp>
      <p:cxnSp>
        <p:nvCxnSpPr>
          <p:cNvPr id="15" name="Connector: Elbow 14">
            <a:extLst>
              <a:ext uri="{FF2B5EF4-FFF2-40B4-BE49-F238E27FC236}">
                <a16:creationId xmlns:a16="http://schemas.microsoft.com/office/drawing/2014/main" id="{64757932-4D35-2614-BB63-4CBFE916A243}"/>
              </a:ext>
            </a:extLst>
          </p:cNvPr>
          <p:cNvCxnSpPr>
            <a:stCxn id="6" idx="3"/>
            <a:endCxn id="7" idx="1"/>
          </p:cNvCxnSpPr>
          <p:nvPr/>
        </p:nvCxnSpPr>
        <p:spPr>
          <a:xfrm flipV="1">
            <a:off x="2285963" y="2733673"/>
            <a:ext cx="1251931" cy="1611085"/>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5536B46-1A18-5948-A41D-A124D3793CDF}"/>
              </a:ext>
            </a:extLst>
          </p:cNvPr>
          <p:cNvCxnSpPr>
            <a:cxnSpLocks/>
            <a:stCxn id="6" idx="3"/>
            <a:endCxn id="8" idx="1"/>
          </p:cNvCxnSpPr>
          <p:nvPr/>
        </p:nvCxnSpPr>
        <p:spPr>
          <a:xfrm>
            <a:off x="2285963" y="4344758"/>
            <a:ext cx="1273666" cy="806902"/>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0F19D6B-F2BB-859C-A6DB-1E8A54CA26AE}"/>
              </a:ext>
            </a:extLst>
          </p:cNvPr>
          <p:cNvCxnSpPr>
            <a:cxnSpLocks/>
            <a:stCxn id="8" idx="3"/>
            <a:endCxn id="10" idx="1"/>
          </p:cNvCxnSpPr>
          <p:nvPr/>
        </p:nvCxnSpPr>
        <p:spPr>
          <a:xfrm flipV="1">
            <a:off x="5072670" y="5146423"/>
            <a:ext cx="1099494" cy="5237"/>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68F7DB5-7DDB-0396-AE75-A56112735E1C}"/>
              </a:ext>
            </a:extLst>
          </p:cNvPr>
          <p:cNvCxnSpPr>
            <a:cxnSpLocks/>
            <a:stCxn id="8" idx="3"/>
            <a:endCxn id="11" idx="1"/>
          </p:cNvCxnSpPr>
          <p:nvPr/>
        </p:nvCxnSpPr>
        <p:spPr>
          <a:xfrm>
            <a:off x="5072670" y="5151660"/>
            <a:ext cx="1099494" cy="847521"/>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B8D5E66-F7FD-E266-A02E-4B95FC88FAAB}"/>
              </a:ext>
            </a:extLst>
          </p:cNvPr>
          <p:cNvCxnSpPr>
            <a:cxnSpLocks/>
            <a:stCxn id="8" idx="3"/>
            <a:endCxn id="9" idx="1"/>
          </p:cNvCxnSpPr>
          <p:nvPr/>
        </p:nvCxnSpPr>
        <p:spPr>
          <a:xfrm flipV="1">
            <a:off x="5072670" y="4189251"/>
            <a:ext cx="1099494" cy="962409"/>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8D2DFDD-06E9-FBDF-55AB-D47E5AB85D26}"/>
              </a:ext>
            </a:extLst>
          </p:cNvPr>
          <p:cNvCxnSpPr>
            <a:cxnSpLocks/>
            <a:stCxn id="7" idx="3"/>
            <a:endCxn id="12" idx="1"/>
          </p:cNvCxnSpPr>
          <p:nvPr/>
        </p:nvCxnSpPr>
        <p:spPr>
          <a:xfrm flipV="1">
            <a:off x="5050935" y="1853955"/>
            <a:ext cx="1121229" cy="879718"/>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3BC8629-C3E3-28FD-49FA-C96FCDF6C6E2}"/>
              </a:ext>
            </a:extLst>
          </p:cNvPr>
          <p:cNvCxnSpPr>
            <a:stCxn id="7" idx="3"/>
            <a:endCxn id="13" idx="1"/>
          </p:cNvCxnSpPr>
          <p:nvPr/>
        </p:nvCxnSpPr>
        <p:spPr>
          <a:xfrm flipV="1">
            <a:off x="5050935" y="2716991"/>
            <a:ext cx="1121229" cy="1668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389338"/>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3FD14E9-9516-DD0E-0F7F-4D94495E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315" y="102518"/>
            <a:ext cx="8686800" cy="65722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Flow/network map</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74</a:t>
            </a:fld>
            <a:endParaRPr lang="en-GB" dirty="0"/>
          </a:p>
        </p:txBody>
      </p:sp>
      <p:sp>
        <p:nvSpPr>
          <p:cNvPr id="16" name="TextBox 15">
            <a:extLst>
              <a:ext uri="{FF2B5EF4-FFF2-40B4-BE49-F238E27FC236}">
                <a16:creationId xmlns:a16="http://schemas.microsoft.com/office/drawing/2014/main" id="{C0C8DE43-FED9-42BD-A395-4E2D84235398}"/>
              </a:ext>
            </a:extLst>
          </p:cNvPr>
          <p:cNvSpPr txBox="1"/>
          <p:nvPr/>
        </p:nvSpPr>
        <p:spPr>
          <a:xfrm>
            <a:off x="228599" y="1671412"/>
            <a:ext cx="6945085" cy="4401205"/>
          </a:xfrm>
          <a:prstGeom prst="rect">
            <a:avLst/>
          </a:prstGeom>
          <a:noFill/>
        </p:spPr>
        <p:txBody>
          <a:bodyPr wrap="square" rtlCol="0">
            <a:spAutoFit/>
          </a:bodyPr>
          <a:lstStyle/>
          <a:p>
            <a:r>
              <a:rPr lang="en-GB" sz="2000" b="1" dirty="0"/>
              <a:t>Use cases:</a:t>
            </a:r>
          </a:p>
          <a:p>
            <a:pPr marL="285750" indent="-285750">
              <a:buFont typeface="Arial" panose="020B0604020202020204" pitchFamily="34" charset="0"/>
              <a:buChar char="•"/>
            </a:pPr>
            <a:r>
              <a:rPr lang="en-GB" sz="2000" dirty="0"/>
              <a:t>Migration patterns.</a:t>
            </a:r>
          </a:p>
          <a:p>
            <a:pPr marL="285750" indent="-285750">
              <a:buFont typeface="Arial" panose="020B0604020202020204" pitchFamily="34" charset="0"/>
              <a:buChar char="•"/>
            </a:pPr>
            <a:r>
              <a:rPr lang="en-GB" sz="2000" dirty="0"/>
              <a:t>Electricity or other utility flows.</a:t>
            </a:r>
          </a:p>
          <a:p>
            <a:pPr marL="285750" indent="-285750">
              <a:buFont typeface="Arial" panose="020B0604020202020204" pitchFamily="34" charset="0"/>
              <a:buChar char="•"/>
            </a:pPr>
            <a:r>
              <a:rPr lang="en-GB" sz="2000" dirty="0"/>
              <a:t>Road networks.</a:t>
            </a:r>
          </a:p>
          <a:p>
            <a:pPr marL="285750" indent="-285750">
              <a:buFont typeface="Arial" panose="020B0604020202020204" pitchFamily="34" charset="0"/>
              <a:buChar char="•"/>
            </a:pPr>
            <a:r>
              <a:rPr lang="en-GB" sz="2000" dirty="0"/>
              <a:t>Public transport routes.</a:t>
            </a:r>
          </a:p>
          <a:p>
            <a:pPr marL="285750" indent="-285750">
              <a:buFont typeface="Arial" panose="020B0604020202020204" pitchFamily="34" charset="0"/>
              <a:buChar char="•"/>
            </a:pPr>
            <a:r>
              <a:rPr lang="en-GB" sz="2000" dirty="0"/>
              <a:t>Communication networks</a:t>
            </a:r>
          </a:p>
          <a:p>
            <a:pPr marL="285750" indent="-285750">
              <a:buFont typeface="Arial" panose="020B0604020202020204" pitchFamily="34" charset="0"/>
              <a:buChar char="•"/>
            </a:pPr>
            <a:endParaRPr lang="en-GB" sz="2000" b="1" dirty="0"/>
          </a:p>
          <a:p>
            <a:r>
              <a:rPr lang="en-GB" sz="2000" b="1" dirty="0"/>
              <a:t>Tips &amp; Tricks</a:t>
            </a:r>
          </a:p>
          <a:p>
            <a:pPr marL="285750" indent="-285750">
              <a:buFont typeface="Arial" panose="020B0604020202020204" pitchFamily="34" charset="0"/>
              <a:buChar char="•"/>
            </a:pPr>
            <a:r>
              <a:rPr lang="en-GB" sz="2000" dirty="0"/>
              <a:t>Decide whether the actual route is important to draw straight/arced lines or actual routes.</a:t>
            </a:r>
          </a:p>
          <a:p>
            <a:pPr marL="285750" indent="-285750">
              <a:buFont typeface="Arial" panose="020B0604020202020204" pitchFamily="34" charset="0"/>
              <a:buChar char="•"/>
            </a:pPr>
            <a:r>
              <a:rPr lang="en-GB" sz="2000" dirty="0"/>
              <a:t>Adjust thickness/</a:t>
            </a:r>
            <a:r>
              <a:rPr lang="en-GB" sz="2000" dirty="0" err="1"/>
              <a:t>color</a:t>
            </a:r>
            <a:r>
              <a:rPr lang="en-GB" sz="2000" dirty="0"/>
              <a:t>/transparency of lines to represent additional dimensions (e.g. thickness of a road to represent number of cars per hour).</a:t>
            </a:r>
          </a:p>
          <a:p>
            <a:pPr marL="285750" indent="-285750">
              <a:buFont typeface="Arial" panose="020B0604020202020204" pitchFamily="34" charset="0"/>
              <a:buChar char="•"/>
            </a:pPr>
            <a:r>
              <a:rPr lang="en-GB" sz="2000" dirty="0"/>
              <a:t>You can add arrows in order to add a sense of direction.</a:t>
            </a:r>
          </a:p>
        </p:txBody>
      </p:sp>
    </p:spTree>
    <p:extLst>
      <p:ext uri="{BB962C8B-B14F-4D97-AF65-F5344CB8AC3E}">
        <p14:creationId xmlns:p14="http://schemas.microsoft.com/office/powerpoint/2010/main" val="86562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7" end="7"/>
                                            </p:txEl>
                                          </p:spTgt>
                                        </p:tgtEl>
                                        <p:attrNameLst>
                                          <p:attrName>style.visibility</p:attrName>
                                        </p:attrNameLst>
                                      </p:cBhvr>
                                      <p:to>
                                        <p:strVal val="visible"/>
                                      </p:to>
                                    </p:set>
                                    <p:animEffect transition="in" filter="fade">
                                      <p:cBhvr>
                                        <p:cTn id="7" dur="500"/>
                                        <p:tgtEl>
                                          <p:spTgt spid="16">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8" end="8"/>
                                            </p:txEl>
                                          </p:spTgt>
                                        </p:tgtEl>
                                        <p:attrNameLst>
                                          <p:attrName>style.visibility</p:attrName>
                                        </p:attrNameLst>
                                      </p:cBhvr>
                                      <p:to>
                                        <p:strVal val="visible"/>
                                      </p:to>
                                    </p:set>
                                    <p:animEffect transition="in" filter="fade">
                                      <p:cBhvr>
                                        <p:cTn id="10" dur="500"/>
                                        <p:tgtEl>
                                          <p:spTgt spid="16">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9" end="9"/>
                                            </p:txEl>
                                          </p:spTgt>
                                        </p:tgtEl>
                                        <p:attrNameLst>
                                          <p:attrName>style.visibility</p:attrName>
                                        </p:attrNameLst>
                                      </p:cBhvr>
                                      <p:to>
                                        <p:strVal val="visible"/>
                                      </p:to>
                                    </p:set>
                                    <p:animEffect transition="in" filter="fade">
                                      <p:cBhvr>
                                        <p:cTn id="13" dur="500"/>
                                        <p:tgtEl>
                                          <p:spTgt spid="16">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10" end="10"/>
                                            </p:txEl>
                                          </p:spTgt>
                                        </p:tgtEl>
                                        <p:attrNameLst>
                                          <p:attrName>style.visibility</p:attrName>
                                        </p:attrNameLst>
                                      </p:cBhvr>
                                      <p:to>
                                        <p:strVal val="visible"/>
                                      </p:to>
                                    </p:set>
                                    <p:animEffect transition="in" filter="fade">
                                      <p:cBhvr>
                                        <p:cTn id="16" dur="500"/>
                                        <p:tgtEl>
                                          <p:spTgt spid="1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Example: busiest train stations (line map)</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75</a:t>
            </a:fld>
            <a:endParaRPr lang="en-GB" dirty="0"/>
          </a:p>
        </p:txBody>
      </p:sp>
      <p:pic>
        <p:nvPicPr>
          <p:cNvPr id="3" name="Picture 2">
            <a:extLst>
              <a:ext uri="{FF2B5EF4-FFF2-40B4-BE49-F238E27FC236}">
                <a16:creationId xmlns:a16="http://schemas.microsoft.com/office/drawing/2014/main" id="{A6D5CD13-CDA2-D31B-9398-A5D973DDDE77}"/>
              </a:ext>
            </a:extLst>
          </p:cNvPr>
          <p:cNvPicPr>
            <a:picLocks noChangeAspect="1"/>
          </p:cNvPicPr>
          <p:nvPr/>
        </p:nvPicPr>
        <p:blipFill>
          <a:blip r:embed="rId2"/>
          <a:stretch>
            <a:fillRect/>
          </a:stretch>
        </p:blipFill>
        <p:spPr>
          <a:xfrm>
            <a:off x="3205054" y="1381425"/>
            <a:ext cx="8416236" cy="4794657"/>
          </a:xfrm>
          <a:prstGeom prst="rect">
            <a:avLst/>
          </a:prstGeom>
        </p:spPr>
      </p:pic>
      <p:pic>
        <p:nvPicPr>
          <p:cNvPr id="5" name="Picture 4">
            <a:extLst>
              <a:ext uri="{FF2B5EF4-FFF2-40B4-BE49-F238E27FC236}">
                <a16:creationId xmlns:a16="http://schemas.microsoft.com/office/drawing/2014/main" id="{1DC8193B-7F3C-7006-69C6-B7108D3C20D4}"/>
              </a:ext>
            </a:extLst>
          </p:cNvPr>
          <p:cNvPicPr>
            <a:picLocks noChangeAspect="1"/>
          </p:cNvPicPr>
          <p:nvPr/>
        </p:nvPicPr>
        <p:blipFill>
          <a:blip r:embed="rId3"/>
          <a:stretch>
            <a:fillRect/>
          </a:stretch>
        </p:blipFill>
        <p:spPr>
          <a:xfrm>
            <a:off x="4558873" y="1523294"/>
            <a:ext cx="7986249" cy="4565272"/>
          </a:xfrm>
          <a:prstGeom prst="rect">
            <a:avLst/>
          </a:prstGeom>
        </p:spPr>
      </p:pic>
    </p:spTree>
    <p:extLst>
      <p:ext uri="{BB962C8B-B14F-4D97-AF65-F5344CB8AC3E}">
        <p14:creationId xmlns:p14="http://schemas.microsoft.com/office/powerpoint/2010/main" val="3161220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76</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a:xfrm>
            <a:off x="778908" y="368006"/>
            <a:ext cx="3845299" cy="1198179"/>
          </a:xfrm>
        </p:spPr>
        <p:txBody>
          <a:bodyPr/>
          <a:lstStyle/>
          <a:p>
            <a:r>
              <a:rPr lang="en-GB" dirty="0"/>
              <a:t>Overview</a:t>
            </a:r>
          </a:p>
        </p:txBody>
      </p:sp>
      <p:sp>
        <p:nvSpPr>
          <p:cNvPr id="6" name="Rectangle: Rounded Corners 5">
            <a:extLst>
              <a:ext uri="{FF2B5EF4-FFF2-40B4-BE49-F238E27FC236}">
                <a16:creationId xmlns:a16="http://schemas.microsoft.com/office/drawing/2014/main" id="{9F9C5203-CBB3-89A9-ECA3-C970DA0B4D9B}"/>
              </a:ext>
            </a:extLst>
          </p:cNvPr>
          <p:cNvSpPr/>
          <p:nvPr/>
        </p:nvSpPr>
        <p:spPr>
          <a:xfrm>
            <a:off x="772922" y="4043667"/>
            <a:ext cx="1513041" cy="602181"/>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Map</a:t>
            </a:r>
          </a:p>
        </p:txBody>
      </p:sp>
      <p:sp>
        <p:nvSpPr>
          <p:cNvPr id="7" name="Rectangle: Rounded Corners 6">
            <a:extLst>
              <a:ext uri="{FF2B5EF4-FFF2-40B4-BE49-F238E27FC236}">
                <a16:creationId xmlns:a16="http://schemas.microsoft.com/office/drawing/2014/main" id="{46F74FCF-9747-585B-9160-69F0480FD427}"/>
              </a:ext>
            </a:extLst>
          </p:cNvPr>
          <p:cNvSpPr/>
          <p:nvPr/>
        </p:nvSpPr>
        <p:spPr>
          <a:xfrm>
            <a:off x="3537894" y="2369353"/>
            <a:ext cx="1513041" cy="72863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Symbolic</a:t>
            </a:r>
          </a:p>
        </p:txBody>
      </p:sp>
      <p:sp>
        <p:nvSpPr>
          <p:cNvPr id="8" name="Rectangle: Rounded Corners 7">
            <a:extLst>
              <a:ext uri="{FF2B5EF4-FFF2-40B4-BE49-F238E27FC236}">
                <a16:creationId xmlns:a16="http://schemas.microsoft.com/office/drawing/2014/main" id="{0ED9824B-38FC-9237-8A8D-73FD6E9C4DED}"/>
              </a:ext>
            </a:extLst>
          </p:cNvPr>
          <p:cNvSpPr/>
          <p:nvPr/>
        </p:nvSpPr>
        <p:spPr>
          <a:xfrm>
            <a:off x="3559629" y="4820460"/>
            <a:ext cx="1513041"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Areas</a:t>
            </a:r>
          </a:p>
        </p:txBody>
      </p:sp>
      <p:sp>
        <p:nvSpPr>
          <p:cNvPr id="9" name="Rectangle: Rounded Corners 8">
            <a:extLst>
              <a:ext uri="{FF2B5EF4-FFF2-40B4-BE49-F238E27FC236}">
                <a16:creationId xmlns:a16="http://schemas.microsoft.com/office/drawing/2014/main" id="{60E81E03-8852-CA25-EB8E-A4FA4613906E}"/>
              </a:ext>
            </a:extLst>
          </p:cNvPr>
          <p:cNvSpPr/>
          <p:nvPr/>
        </p:nvSpPr>
        <p:spPr>
          <a:xfrm>
            <a:off x="6172164" y="3858051"/>
            <a:ext cx="2754122" cy="662399"/>
          </a:xfrm>
          <a:prstGeom prst="roundRect">
            <a:avLst/>
          </a:prstGeom>
          <a:solidFill>
            <a:srgbClr val="B512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Regions (</a:t>
            </a:r>
            <a:r>
              <a:rPr lang="en-GB" dirty="0" err="1"/>
              <a:t>chloropleth</a:t>
            </a:r>
            <a:r>
              <a:rPr lang="en-GB" dirty="0"/>
              <a:t>)</a:t>
            </a:r>
          </a:p>
        </p:txBody>
      </p:sp>
      <p:sp>
        <p:nvSpPr>
          <p:cNvPr id="10" name="Rectangle: Rounded Corners 9">
            <a:extLst>
              <a:ext uri="{FF2B5EF4-FFF2-40B4-BE49-F238E27FC236}">
                <a16:creationId xmlns:a16="http://schemas.microsoft.com/office/drawing/2014/main" id="{9F0E5E26-F86A-2F02-2F11-20BA2110795E}"/>
              </a:ext>
            </a:extLst>
          </p:cNvPr>
          <p:cNvSpPr/>
          <p:nvPr/>
        </p:nvSpPr>
        <p:spPr>
          <a:xfrm>
            <a:off x="6172164" y="4815223"/>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Cartogram</a:t>
            </a:r>
          </a:p>
        </p:txBody>
      </p:sp>
      <p:sp>
        <p:nvSpPr>
          <p:cNvPr id="11" name="Rectangle: Rounded Corners 10">
            <a:extLst>
              <a:ext uri="{FF2B5EF4-FFF2-40B4-BE49-F238E27FC236}">
                <a16:creationId xmlns:a16="http://schemas.microsoft.com/office/drawing/2014/main" id="{EBD0BF6C-B6DF-E1FE-D9A9-F2E7424EB2B7}"/>
              </a:ext>
            </a:extLst>
          </p:cNvPr>
          <p:cNvSpPr/>
          <p:nvPr/>
        </p:nvSpPr>
        <p:spPr>
          <a:xfrm>
            <a:off x="6172164" y="5667981"/>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Heatmap</a:t>
            </a:r>
          </a:p>
        </p:txBody>
      </p:sp>
      <p:sp>
        <p:nvSpPr>
          <p:cNvPr id="12" name="Rectangle: Rounded Corners 11">
            <a:extLst>
              <a:ext uri="{FF2B5EF4-FFF2-40B4-BE49-F238E27FC236}">
                <a16:creationId xmlns:a16="http://schemas.microsoft.com/office/drawing/2014/main" id="{02C0E151-C836-CBE6-9ABE-9C940BCD69F2}"/>
              </a:ext>
            </a:extLst>
          </p:cNvPr>
          <p:cNvSpPr/>
          <p:nvPr/>
        </p:nvSpPr>
        <p:spPr>
          <a:xfrm>
            <a:off x="6172164" y="1522755"/>
            <a:ext cx="2754122" cy="662399"/>
          </a:xfrm>
          <a:prstGeom prst="round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Scatter plot</a:t>
            </a:r>
          </a:p>
        </p:txBody>
      </p:sp>
      <p:sp>
        <p:nvSpPr>
          <p:cNvPr id="13" name="Rectangle: Rounded Corners 12">
            <a:extLst>
              <a:ext uri="{FF2B5EF4-FFF2-40B4-BE49-F238E27FC236}">
                <a16:creationId xmlns:a16="http://schemas.microsoft.com/office/drawing/2014/main" id="{64C5C780-F2E0-383B-4584-9BA8378D50BD}"/>
              </a:ext>
            </a:extLst>
          </p:cNvPr>
          <p:cNvSpPr/>
          <p:nvPr/>
        </p:nvSpPr>
        <p:spPr>
          <a:xfrm>
            <a:off x="6172164" y="2385791"/>
            <a:ext cx="2754122" cy="662399"/>
          </a:xfrm>
          <a:prstGeom prst="round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Flow map</a:t>
            </a:r>
          </a:p>
        </p:txBody>
      </p:sp>
      <p:cxnSp>
        <p:nvCxnSpPr>
          <p:cNvPr id="15" name="Connector: Elbow 14">
            <a:extLst>
              <a:ext uri="{FF2B5EF4-FFF2-40B4-BE49-F238E27FC236}">
                <a16:creationId xmlns:a16="http://schemas.microsoft.com/office/drawing/2014/main" id="{64757932-4D35-2614-BB63-4CBFE916A243}"/>
              </a:ext>
            </a:extLst>
          </p:cNvPr>
          <p:cNvCxnSpPr>
            <a:stCxn id="6" idx="3"/>
            <a:endCxn id="7" idx="1"/>
          </p:cNvCxnSpPr>
          <p:nvPr/>
        </p:nvCxnSpPr>
        <p:spPr>
          <a:xfrm flipV="1">
            <a:off x="2285963" y="2733673"/>
            <a:ext cx="1251931" cy="1611085"/>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5536B46-1A18-5948-A41D-A124D3793CDF}"/>
              </a:ext>
            </a:extLst>
          </p:cNvPr>
          <p:cNvCxnSpPr>
            <a:cxnSpLocks/>
            <a:stCxn id="6" idx="3"/>
            <a:endCxn id="8" idx="1"/>
          </p:cNvCxnSpPr>
          <p:nvPr/>
        </p:nvCxnSpPr>
        <p:spPr>
          <a:xfrm>
            <a:off x="2285963" y="4344758"/>
            <a:ext cx="1273666" cy="806902"/>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0F19D6B-F2BB-859C-A6DB-1E8A54CA26AE}"/>
              </a:ext>
            </a:extLst>
          </p:cNvPr>
          <p:cNvCxnSpPr>
            <a:cxnSpLocks/>
            <a:stCxn id="8" idx="3"/>
            <a:endCxn id="10" idx="1"/>
          </p:cNvCxnSpPr>
          <p:nvPr/>
        </p:nvCxnSpPr>
        <p:spPr>
          <a:xfrm flipV="1">
            <a:off x="5072670" y="5146423"/>
            <a:ext cx="1099494" cy="5237"/>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68F7DB5-7DDB-0396-AE75-A56112735E1C}"/>
              </a:ext>
            </a:extLst>
          </p:cNvPr>
          <p:cNvCxnSpPr>
            <a:cxnSpLocks/>
            <a:stCxn id="8" idx="3"/>
            <a:endCxn id="11" idx="1"/>
          </p:cNvCxnSpPr>
          <p:nvPr/>
        </p:nvCxnSpPr>
        <p:spPr>
          <a:xfrm>
            <a:off x="5072670" y="5151660"/>
            <a:ext cx="1099494" cy="847521"/>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B8D5E66-F7FD-E266-A02E-4B95FC88FAAB}"/>
              </a:ext>
            </a:extLst>
          </p:cNvPr>
          <p:cNvCxnSpPr>
            <a:cxnSpLocks/>
            <a:stCxn id="8" idx="3"/>
            <a:endCxn id="9" idx="1"/>
          </p:cNvCxnSpPr>
          <p:nvPr/>
        </p:nvCxnSpPr>
        <p:spPr>
          <a:xfrm flipV="1">
            <a:off x="5072670" y="4189251"/>
            <a:ext cx="1099494" cy="962409"/>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8D2DFDD-06E9-FBDF-55AB-D47E5AB85D26}"/>
              </a:ext>
            </a:extLst>
          </p:cNvPr>
          <p:cNvCxnSpPr>
            <a:cxnSpLocks/>
            <a:stCxn id="7" idx="3"/>
            <a:endCxn id="12" idx="1"/>
          </p:cNvCxnSpPr>
          <p:nvPr/>
        </p:nvCxnSpPr>
        <p:spPr>
          <a:xfrm flipV="1">
            <a:off x="5050935" y="1853955"/>
            <a:ext cx="1121229" cy="879718"/>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3BC8629-C3E3-28FD-49FA-C96FCDF6C6E2}"/>
              </a:ext>
            </a:extLst>
          </p:cNvPr>
          <p:cNvCxnSpPr>
            <a:stCxn id="7" idx="3"/>
            <a:endCxn id="13" idx="1"/>
          </p:cNvCxnSpPr>
          <p:nvPr/>
        </p:nvCxnSpPr>
        <p:spPr>
          <a:xfrm flipV="1">
            <a:off x="5050935" y="2716991"/>
            <a:ext cx="1121229" cy="1668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774163"/>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Choropleth map</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77</a:t>
            </a:fld>
            <a:endParaRPr lang="en-GB" dirty="0"/>
          </a:p>
        </p:txBody>
      </p:sp>
      <p:sp>
        <p:nvSpPr>
          <p:cNvPr id="15" name="TextBox 14">
            <a:extLst>
              <a:ext uri="{FF2B5EF4-FFF2-40B4-BE49-F238E27FC236}">
                <a16:creationId xmlns:a16="http://schemas.microsoft.com/office/drawing/2014/main" id="{EC25DE55-46A8-1E68-D5B5-B2B55FED016E}"/>
              </a:ext>
            </a:extLst>
          </p:cNvPr>
          <p:cNvSpPr txBox="1"/>
          <p:nvPr/>
        </p:nvSpPr>
        <p:spPr>
          <a:xfrm>
            <a:off x="7076523" y="381000"/>
            <a:ext cx="4059563" cy="2862322"/>
          </a:xfrm>
          <a:prstGeom prst="rect">
            <a:avLst/>
          </a:prstGeom>
          <a:noFill/>
        </p:spPr>
        <p:txBody>
          <a:bodyPr wrap="square" rtlCol="0">
            <a:spAutoFit/>
          </a:bodyPr>
          <a:lstStyle/>
          <a:p>
            <a:pPr marL="0" indent="0">
              <a:buNone/>
            </a:pPr>
            <a:r>
              <a:rPr lang="en-GB" b="1" dirty="0"/>
              <a:t>Definition</a:t>
            </a:r>
          </a:p>
          <a:p>
            <a:pPr marL="0" indent="0">
              <a:buNone/>
            </a:pPr>
            <a:r>
              <a:rPr lang="en-US" dirty="0"/>
              <a:t>A choropleth map is a type of thematic map that uses different </a:t>
            </a:r>
            <a:r>
              <a:rPr lang="en-US" b="1" dirty="0"/>
              <a:t>colors</a:t>
            </a:r>
            <a:r>
              <a:rPr lang="en-US" dirty="0"/>
              <a:t> to represent quantitative or categorical data across predefined </a:t>
            </a:r>
            <a:r>
              <a:rPr lang="en-US" b="1" dirty="0"/>
              <a:t>regions</a:t>
            </a:r>
            <a:r>
              <a:rPr lang="en-US" dirty="0"/>
              <a:t>.</a:t>
            </a:r>
          </a:p>
          <a:p>
            <a:pPr marL="285750" indent="-285750">
              <a:buFont typeface="Arial" panose="020B0604020202020204" pitchFamily="34" charset="0"/>
              <a:buChar char="•"/>
            </a:pPr>
            <a:r>
              <a:rPr lang="en-GB" dirty="0"/>
              <a:t>These colours can either be quantitative (e.g. population density) or categorical (e.g. political party with most votes).</a:t>
            </a:r>
          </a:p>
          <a:p>
            <a:pPr marL="285750" indent="-285750">
              <a:buFont typeface="Arial" panose="020B0604020202020204" pitchFamily="34" charset="0"/>
              <a:buChar char="•"/>
            </a:pPr>
            <a:r>
              <a:rPr lang="en-GB" dirty="0"/>
              <a:t>Regions may be countries, provinces, cities, statistical regions, …</a:t>
            </a:r>
            <a:endParaRPr lang="en-US" dirty="0"/>
          </a:p>
        </p:txBody>
      </p:sp>
      <p:sp>
        <p:nvSpPr>
          <p:cNvPr id="16" name="TextBox 15">
            <a:extLst>
              <a:ext uri="{FF2B5EF4-FFF2-40B4-BE49-F238E27FC236}">
                <a16:creationId xmlns:a16="http://schemas.microsoft.com/office/drawing/2014/main" id="{C0C8DE43-FED9-42BD-A395-4E2D84235398}"/>
              </a:ext>
            </a:extLst>
          </p:cNvPr>
          <p:cNvSpPr txBox="1"/>
          <p:nvPr/>
        </p:nvSpPr>
        <p:spPr>
          <a:xfrm>
            <a:off x="239486" y="1785257"/>
            <a:ext cx="6705600" cy="1477328"/>
          </a:xfrm>
          <a:prstGeom prst="rect">
            <a:avLst/>
          </a:prstGeom>
          <a:noFill/>
        </p:spPr>
        <p:txBody>
          <a:bodyPr wrap="square" rtlCol="0">
            <a:spAutoFit/>
          </a:bodyPr>
          <a:lstStyle/>
          <a:p>
            <a:r>
              <a:rPr lang="en-GB" b="1" dirty="0"/>
              <a:t>Use cases:</a:t>
            </a:r>
          </a:p>
          <a:p>
            <a:pPr marL="285750" indent="-285750">
              <a:buFont typeface="Arial" panose="020B0604020202020204" pitchFamily="34" charset="0"/>
              <a:buChar char="•"/>
            </a:pPr>
            <a:r>
              <a:rPr lang="en-GB" dirty="0"/>
              <a:t>Demographics: density/age/ethnicity/… of certain areas at a glance.</a:t>
            </a:r>
          </a:p>
          <a:p>
            <a:pPr marL="285750" indent="-285750">
              <a:buFont typeface="Arial" panose="020B0604020202020204" pitchFamily="34" charset="0"/>
              <a:buChar char="•"/>
            </a:pPr>
            <a:r>
              <a:rPr lang="en-GB" dirty="0"/>
              <a:t>Election analysis of voting behaviour.</a:t>
            </a:r>
          </a:p>
          <a:p>
            <a:pPr marL="285750" indent="-285750">
              <a:buFont typeface="Arial" panose="020B0604020202020204" pitchFamily="34" charset="0"/>
              <a:buChar char="•"/>
            </a:pPr>
            <a:r>
              <a:rPr lang="en-GB" dirty="0"/>
              <a:t>Making a </a:t>
            </a:r>
            <a:r>
              <a:rPr lang="en-GB" b="1" dirty="0"/>
              <a:t>sequence</a:t>
            </a:r>
            <a:r>
              <a:rPr lang="en-GB" dirty="0"/>
              <a:t> of </a:t>
            </a:r>
            <a:r>
              <a:rPr lang="en-GB" dirty="0" err="1"/>
              <a:t>chloropleth</a:t>
            </a:r>
            <a:r>
              <a:rPr lang="en-GB" dirty="0"/>
              <a:t> maps to create a video</a:t>
            </a:r>
          </a:p>
        </p:txBody>
      </p:sp>
      <p:pic>
        <p:nvPicPr>
          <p:cNvPr id="5122" name="Picture 2" descr="undefined">
            <a:extLst>
              <a:ext uri="{FF2B5EF4-FFF2-40B4-BE49-F238E27FC236}">
                <a16:creationId xmlns:a16="http://schemas.microsoft.com/office/drawing/2014/main" id="{591D513B-03FC-D91D-6C07-A77C6259C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967" y="3341279"/>
            <a:ext cx="6882066" cy="340877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42F8B1D-BF76-934E-5C05-E5D50EBD1F07}"/>
              </a:ext>
            </a:extLst>
          </p:cNvPr>
          <p:cNvGrpSpPr/>
          <p:nvPr/>
        </p:nvGrpSpPr>
        <p:grpSpPr>
          <a:xfrm>
            <a:off x="1066799" y="5294531"/>
            <a:ext cx="3462869" cy="1267137"/>
            <a:chOff x="1066799" y="5294531"/>
            <a:chExt cx="3462869" cy="1267137"/>
          </a:xfrm>
        </p:grpSpPr>
        <p:sp>
          <p:nvSpPr>
            <p:cNvPr id="3" name="TextBox 2">
              <a:extLst>
                <a:ext uri="{FF2B5EF4-FFF2-40B4-BE49-F238E27FC236}">
                  <a16:creationId xmlns:a16="http://schemas.microsoft.com/office/drawing/2014/main" id="{F33EC18D-386A-7B84-DC66-14E2B47584D2}"/>
                </a:ext>
              </a:extLst>
            </p:cNvPr>
            <p:cNvSpPr txBox="1"/>
            <p:nvPr/>
          </p:nvSpPr>
          <p:spPr>
            <a:xfrm>
              <a:off x="1066799" y="5294531"/>
              <a:ext cx="3158066" cy="646331"/>
            </a:xfrm>
            <a:prstGeom prst="rect">
              <a:avLst/>
            </a:prstGeom>
            <a:noFill/>
          </p:spPr>
          <p:txBody>
            <a:bodyPr wrap="square" rtlCol="0">
              <a:spAutoFit/>
            </a:bodyPr>
            <a:lstStyle/>
            <a:p>
              <a:r>
                <a:rPr lang="en-GB" dirty="0"/>
                <a:t>Also think about how to show missing values!</a:t>
              </a:r>
            </a:p>
          </p:txBody>
        </p:sp>
        <p:sp>
          <p:nvSpPr>
            <p:cNvPr id="4" name="Rectangle 3">
              <a:extLst>
                <a:ext uri="{FF2B5EF4-FFF2-40B4-BE49-F238E27FC236}">
                  <a16:creationId xmlns:a16="http://schemas.microsoft.com/office/drawing/2014/main" id="{12F6145D-68D9-0FD9-36A6-2A2BFF551DBF}"/>
                </a:ext>
              </a:extLst>
            </p:cNvPr>
            <p:cNvSpPr/>
            <p:nvPr/>
          </p:nvSpPr>
          <p:spPr>
            <a:xfrm>
              <a:off x="1066799" y="5294531"/>
              <a:ext cx="2794001" cy="67080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ctor: Elbow 5">
              <a:extLst>
                <a:ext uri="{FF2B5EF4-FFF2-40B4-BE49-F238E27FC236}">
                  <a16:creationId xmlns:a16="http://schemas.microsoft.com/office/drawing/2014/main" id="{E2439F74-EFC7-75F8-4452-9A8FD95A0D2F}"/>
                </a:ext>
              </a:extLst>
            </p:cNvPr>
            <p:cNvCxnSpPr>
              <a:endCxn id="4" idx="2"/>
            </p:cNvCxnSpPr>
            <p:nvPr/>
          </p:nvCxnSpPr>
          <p:spPr>
            <a:xfrm rot="10800000">
              <a:off x="2463801" y="5965333"/>
              <a:ext cx="2065867" cy="59633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293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86B5-B8DF-EF26-6ED7-0E88E633C240}"/>
              </a:ext>
            </a:extLst>
          </p:cNvPr>
          <p:cNvSpPr>
            <a:spLocks noGrp="1"/>
          </p:cNvSpPr>
          <p:nvPr>
            <p:ph type="title"/>
          </p:nvPr>
        </p:nvSpPr>
        <p:spPr/>
        <p:txBody>
          <a:bodyPr/>
          <a:lstStyle/>
          <a:p>
            <a:r>
              <a:rPr lang="en-GB" dirty="0"/>
              <a:t>Example 1: total heart-disease related deaths</a:t>
            </a:r>
          </a:p>
        </p:txBody>
      </p:sp>
      <p:pic>
        <p:nvPicPr>
          <p:cNvPr id="5" name="Content Placeholder 4">
            <a:extLst>
              <a:ext uri="{FF2B5EF4-FFF2-40B4-BE49-F238E27FC236}">
                <a16:creationId xmlns:a16="http://schemas.microsoft.com/office/drawing/2014/main" id="{BE808410-2930-9226-8239-6706AFE3F7AA}"/>
              </a:ext>
            </a:extLst>
          </p:cNvPr>
          <p:cNvPicPr>
            <a:picLocks noGrp="1" noChangeAspect="1"/>
          </p:cNvPicPr>
          <p:nvPr>
            <p:ph idx="1"/>
          </p:nvPr>
        </p:nvPicPr>
        <p:blipFill>
          <a:blip r:embed="rId2"/>
          <a:stretch>
            <a:fillRect/>
          </a:stretch>
        </p:blipFill>
        <p:spPr>
          <a:xfrm>
            <a:off x="4598153" y="1825625"/>
            <a:ext cx="6738357" cy="4351338"/>
          </a:xfrm>
        </p:spPr>
      </p:pic>
      <p:pic>
        <p:nvPicPr>
          <p:cNvPr id="7" name="Picture 6">
            <a:extLst>
              <a:ext uri="{FF2B5EF4-FFF2-40B4-BE49-F238E27FC236}">
                <a16:creationId xmlns:a16="http://schemas.microsoft.com/office/drawing/2014/main" id="{43B23B85-710E-0ABD-9BDA-22D164B4DD86}"/>
              </a:ext>
            </a:extLst>
          </p:cNvPr>
          <p:cNvPicPr>
            <a:picLocks noChangeAspect="1"/>
          </p:cNvPicPr>
          <p:nvPr/>
        </p:nvPicPr>
        <p:blipFill>
          <a:blip r:embed="rId3"/>
          <a:stretch>
            <a:fillRect/>
          </a:stretch>
        </p:blipFill>
        <p:spPr>
          <a:xfrm>
            <a:off x="4598153" y="1530326"/>
            <a:ext cx="4067743" cy="352474"/>
          </a:xfrm>
          <a:prstGeom prst="rect">
            <a:avLst/>
          </a:prstGeom>
        </p:spPr>
      </p:pic>
      <p:sp>
        <p:nvSpPr>
          <p:cNvPr id="8" name="TextBox 7">
            <a:extLst>
              <a:ext uri="{FF2B5EF4-FFF2-40B4-BE49-F238E27FC236}">
                <a16:creationId xmlns:a16="http://schemas.microsoft.com/office/drawing/2014/main" id="{296E20E6-236A-3E22-098B-5B7BA8D69573}"/>
              </a:ext>
            </a:extLst>
          </p:cNvPr>
          <p:cNvSpPr txBox="1"/>
          <p:nvPr/>
        </p:nvSpPr>
        <p:spPr>
          <a:xfrm>
            <a:off x="381000" y="3088794"/>
            <a:ext cx="4020879" cy="1200329"/>
          </a:xfrm>
          <a:prstGeom prst="rect">
            <a:avLst/>
          </a:prstGeom>
          <a:noFill/>
        </p:spPr>
        <p:txBody>
          <a:bodyPr wrap="square" rtlCol="0">
            <a:spAutoFit/>
          </a:bodyPr>
          <a:lstStyle/>
          <a:p>
            <a:r>
              <a:rPr lang="en-GB" dirty="0"/>
              <a:t>Looks like California, Texas &amp; Florida are the most problematic states!</a:t>
            </a:r>
          </a:p>
          <a:p>
            <a:r>
              <a:rPr lang="en-GB" b="1" dirty="0"/>
              <a:t>Q:</a:t>
            </a:r>
            <a:r>
              <a:rPr lang="en-GB" dirty="0"/>
              <a:t> But what did we do wrong in creating this visual?</a:t>
            </a:r>
          </a:p>
        </p:txBody>
      </p:sp>
      <p:pic>
        <p:nvPicPr>
          <p:cNvPr id="10" name="Picture 9">
            <a:extLst>
              <a:ext uri="{FF2B5EF4-FFF2-40B4-BE49-F238E27FC236}">
                <a16:creationId xmlns:a16="http://schemas.microsoft.com/office/drawing/2014/main" id="{EECAD4B4-CB5C-A5B6-139C-23923150A945}"/>
              </a:ext>
            </a:extLst>
          </p:cNvPr>
          <p:cNvPicPr>
            <a:picLocks noChangeAspect="1"/>
          </p:cNvPicPr>
          <p:nvPr/>
        </p:nvPicPr>
        <p:blipFill>
          <a:blip r:embed="rId4"/>
          <a:stretch>
            <a:fillRect/>
          </a:stretch>
        </p:blipFill>
        <p:spPr>
          <a:xfrm>
            <a:off x="4598153" y="1825625"/>
            <a:ext cx="7049484" cy="4572638"/>
          </a:xfrm>
          <a:prstGeom prst="rect">
            <a:avLst/>
          </a:prstGeom>
        </p:spPr>
      </p:pic>
      <p:pic>
        <p:nvPicPr>
          <p:cNvPr id="12" name="Picture 11">
            <a:extLst>
              <a:ext uri="{FF2B5EF4-FFF2-40B4-BE49-F238E27FC236}">
                <a16:creationId xmlns:a16="http://schemas.microsoft.com/office/drawing/2014/main" id="{DB690AD2-79C2-5F3F-833B-A06AAE870815}"/>
              </a:ext>
            </a:extLst>
          </p:cNvPr>
          <p:cNvPicPr>
            <a:picLocks noChangeAspect="1"/>
          </p:cNvPicPr>
          <p:nvPr/>
        </p:nvPicPr>
        <p:blipFill>
          <a:blip r:embed="rId5"/>
          <a:stretch>
            <a:fillRect/>
          </a:stretch>
        </p:blipFill>
        <p:spPr>
          <a:xfrm>
            <a:off x="4792393" y="1552857"/>
            <a:ext cx="4925112" cy="352474"/>
          </a:xfrm>
          <a:prstGeom prst="rect">
            <a:avLst/>
          </a:prstGeom>
        </p:spPr>
      </p:pic>
      <p:sp>
        <p:nvSpPr>
          <p:cNvPr id="13" name="TextBox 12">
            <a:extLst>
              <a:ext uri="{FF2B5EF4-FFF2-40B4-BE49-F238E27FC236}">
                <a16:creationId xmlns:a16="http://schemas.microsoft.com/office/drawing/2014/main" id="{072EC8EB-6467-7DF7-9724-531C9548172D}"/>
              </a:ext>
            </a:extLst>
          </p:cNvPr>
          <p:cNvSpPr txBox="1"/>
          <p:nvPr/>
        </p:nvSpPr>
        <p:spPr>
          <a:xfrm>
            <a:off x="380999" y="4553265"/>
            <a:ext cx="4020879" cy="646331"/>
          </a:xfrm>
          <a:prstGeom prst="rect">
            <a:avLst/>
          </a:prstGeom>
          <a:noFill/>
        </p:spPr>
        <p:txBody>
          <a:bodyPr wrap="square" rtlCol="0">
            <a:spAutoFit/>
          </a:bodyPr>
          <a:lstStyle/>
          <a:p>
            <a:r>
              <a:rPr lang="en-GB" dirty="0"/>
              <a:t>But we needed to look at this figure </a:t>
            </a:r>
            <a:r>
              <a:rPr lang="en-GB" dirty="0" err="1"/>
              <a:t>w.r.t.</a:t>
            </a:r>
            <a:r>
              <a:rPr lang="en-GB" dirty="0"/>
              <a:t> the total population.</a:t>
            </a:r>
          </a:p>
        </p:txBody>
      </p:sp>
      <p:grpSp>
        <p:nvGrpSpPr>
          <p:cNvPr id="20" name="Group 19">
            <a:extLst>
              <a:ext uri="{FF2B5EF4-FFF2-40B4-BE49-F238E27FC236}">
                <a16:creationId xmlns:a16="http://schemas.microsoft.com/office/drawing/2014/main" id="{B482B45F-7682-3200-576B-2430EBF057EF}"/>
              </a:ext>
            </a:extLst>
          </p:cNvPr>
          <p:cNvGrpSpPr/>
          <p:nvPr/>
        </p:nvGrpSpPr>
        <p:grpSpPr>
          <a:xfrm>
            <a:off x="855489" y="1530326"/>
            <a:ext cx="5502781" cy="1026276"/>
            <a:chOff x="855489" y="1530326"/>
            <a:chExt cx="5502781" cy="1026276"/>
          </a:xfrm>
        </p:grpSpPr>
        <p:sp>
          <p:nvSpPr>
            <p:cNvPr id="14" name="Rectangle 13">
              <a:extLst>
                <a:ext uri="{FF2B5EF4-FFF2-40B4-BE49-F238E27FC236}">
                  <a16:creationId xmlns:a16="http://schemas.microsoft.com/office/drawing/2014/main" id="{C2FBED65-52D2-9E94-6AA4-D01EFE5DC188}"/>
                </a:ext>
              </a:extLst>
            </p:cNvPr>
            <p:cNvSpPr/>
            <p:nvPr/>
          </p:nvSpPr>
          <p:spPr>
            <a:xfrm>
              <a:off x="5901070" y="1530326"/>
              <a:ext cx="457200" cy="35247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509D98C5-2900-B7A1-5E8F-481A0DB66ECF}"/>
                </a:ext>
              </a:extLst>
            </p:cNvPr>
            <p:cNvSpPr/>
            <p:nvPr/>
          </p:nvSpPr>
          <p:spPr>
            <a:xfrm>
              <a:off x="855489" y="1533638"/>
              <a:ext cx="3014761" cy="1022964"/>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Choose an appropriate number such that you get good looking numbers.</a:t>
              </a:r>
            </a:p>
          </p:txBody>
        </p:sp>
        <p:cxnSp>
          <p:nvCxnSpPr>
            <p:cNvPr id="19" name="Straight Arrow Connector 18">
              <a:extLst>
                <a:ext uri="{FF2B5EF4-FFF2-40B4-BE49-F238E27FC236}">
                  <a16:creationId xmlns:a16="http://schemas.microsoft.com/office/drawing/2014/main" id="{0406BE40-9942-6982-A286-548F95F8E0F8}"/>
                </a:ext>
              </a:extLst>
            </p:cNvPr>
            <p:cNvCxnSpPr/>
            <p:nvPr/>
          </p:nvCxnSpPr>
          <p:spPr>
            <a:xfrm>
              <a:off x="3838353" y="1530326"/>
              <a:ext cx="20627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059FF49-38C9-149B-BF58-6756A759BF27}"/>
              </a:ext>
            </a:extLst>
          </p:cNvPr>
          <p:cNvSpPr txBox="1"/>
          <p:nvPr/>
        </p:nvSpPr>
        <p:spPr>
          <a:xfrm>
            <a:off x="91410" y="5585737"/>
            <a:ext cx="5372687" cy="1200329"/>
          </a:xfrm>
          <a:prstGeom prst="rect">
            <a:avLst/>
          </a:prstGeom>
          <a:noFill/>
        </p:spPr>
        <p:txBody>
          <a:bodyPr wrap="square" rtlCol="0">
            <a:spAutoFit/>
          </a:bodyPr>
          <a:lstStyle/>
          <a:p>
            <a:r>
              <a:rPr lang="en-GB" b="1" dirty="0"/>
              <a:t>Tip</a:t>
            </a:r>
            <a:r>
              <a:rPr lang="en-GB" dirty="0"/>
              <a:t>: When using </a:t>
            </a:r>
            <a:r>
              <a:rPr lang="en-GB" b="1" dirty="0"/>
              <a:t>colormaps</a:t>
            </a:r>
            <a:r>
              <a:rPr lang="en-GB" dirty="0"/>
              <a:t> for continuous variables; make sure to choose </a:t>
            </a:r>
            <a:r>
              <a:rPr lang="en-GB" b="1" dirty="0"/>
              <a:t>good bounds </a:t>
            </a:r>
            <a:r>
              <a:rPr lang="en-GB" dirty="0"/>
              <a:t>that you see different categories. Perhaps </a:t>
            </a:r>
            <a:r>
              <a:rPr lang="en-GB" b="1" dirty="0"/>
              <a:t>adjusting</a:t>
            </a:r>
            <a:r>
              <a:rPr lang="en-GB" dirty="0"/>
              <a:t> colormaps while clicking with </a:t>
            </a:r>
            <a:r>
              <a:rPr lang="en-GB" b="1" dirty="0"/>
              <a:t>interactive</a:t>
            </a:r>
            <a:r>
              <a:rPr lang="en-GB" dirty="0"/>
              <a:t> maps. See also slide 100.</a:t>
            </a:r>
          </a:p>
        </p:txBody>
      </p:sp>
    </p:spTree>
    <p:extLst>
      <p:ext uri="{BB962C8B-B14F-4D97-AF65-F5344CB8AC3E}">
        <p14:creationId xmlns:p14="http://schemas.microsoft.com/office/powerpoint/2010/main" val="12596045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Example 2</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79</a:t>
            </a:fld>
            <a:endParaRPr lang="en-GB" dirty="0"/>
          </a:p>
        </p:txBody>
      </p:sp>
      <p:pic>
        <p:nvPicPr>
          <p:cNvPr id="3" name="Picture 2">
            <a:extLst>
              <a:ext uri="{FF2B5EF4-FFF2-40B4-BE49-F238E27FC236}">
                <a16:creationId xmlns:a16="http://schemas.microsoft.com/office/drawing/2014/main" id="{6047D355-3CB5-F4C3-7CF3-DE5E0756EAEF}"/>
              </a:ext>
            </a:extLst>
          </p:cNvPr>
          <p:cNvPicPr>
            <a:picLocks noChangeAspect="1"/>
          </p:cNvPicPr>
          <p:nvPr/>
        </p:nvPicPr>
        <p:blipFill>
          <a:blip r:embed="rId2"/>
          <a:stretch>
            <a:fillRect/>
          </a:stretch>
        </p:blipFill>
        <p:spPr>
          <a:xfrm>
            <a:off x="489856" y="2180916"/>
            <a:ext cx="3315163" cy="3381847"/>
          </a:xfrm>
          <a:prstGeom prst="rect">
            <a:avLst/>
          </a:prstGeom>
        </p:spPr>
      </p:pic>
      <p:pic>
        <p:nvPicPr>
          <p:cNvPr id="5" name="Picture 4">
            <a:extLst>
              <a:ext uri="{FF2B5EF4-FFF2-40B4-BE49-F238E27FC236}">
                <a16:creationId xmlns:a16="http://schemas.microsoft.com/office/drawing/2014/main" id="{88D29BBB-3F48-03CC-2B3B-0FAA97CCBD84}"/>
              </a:ext>
            </a:extLst>
          </p:cNvPr>
          <p:cNvPicPr>
            <a:picLocks noChangeAspect="1"/>
          </p:cNvPicPr>
          <p:nvPr/>
        </p:nvPicPr>
        <p:blipFill>
          <a:blip r:embed="rId3"/>
          <a:stretch>
            <a:fillRect/>
          </a:stretch>
        </p:blipFill>
        <p:spPr>
          <a:xfrm>
            <a:off x="5794167" y="2192483"/>
            <a:ext cx="6220693" cy="4410691"/>
          </a:xfrm>
          <a:prstGeom prst="rect">
            <a:avLst/>
          </a:prstGeom>
        </p:spPr>
      </p:pic>
      <p:pic>
        <p:nvPicPr>
          <p:cNvPr id="7" name="Picture 6">
            <a:extLst>
              <a:ext uri="{FF2B5EF4-FFF2-40B4-BE49-F238E27FC236}">
                <a16:creationId xmlns:a16="http://schemas.microsoft.com/office/drawing/2014/main" id="{CF7D3F6C-7002-A312-C40F-DF3CC0892DB1}"/>
              </a:ext>
            </a:extLst>
          </p:cNvPr>
          <p:cNvPicPr>
            <a:picLocks noChangeAspect="1"/>
          </p:cNvPicPr>
          <p:nvPr/>
        </p:nvPicPr>
        <p:blipFill>
          <a:blip r:embed="rId4"/>
          <a:stretch>
            <a:fillRect/>
          </a:stretch>
        </p:blipFill>
        <p:spPr>
          <a:xfrm>
            <a:off x="6220166" y="1467424"/>
            <a:ext cx="4867954" cy="476316"/>
          </a:xfrm>
          <a:prstGeom prst="rect">
            <a:avLst/>
          </a:prstGeom>
        </p:spPr>
      </p:pic>
      <p:pic>
        <p:nvPicPr>
          <p:cNvPr id="9" name="Picture 8">
            <a:extLst>
              <a:ext uri="{FF2B5EF4-FFF2-40B4-BE49-F238E27FC236}">
                <a16:creationId xmlns:a16="http://schemas.microsoft.com/office/drawing/2014/main" id="{1C12CF0E-0243-E458-4432-21C4205B52CE}"/>
              </a:ext>
            </a:extLst>
          </p:cNvPr>
          <p:cNvPicPr>
            <a:picLocks noChangeAspect="1"/>
          </p:cNvPicPr>
          <p:nvPr/>
        </p:nvPicPr>
        <p:blipFill>
          <a:blip r:embed="rId5"/>
          <a:stretch>
            <a:fillRect/>
          </a:stretch>
        </p:blipFill>
        <p:spPr>
          <a:xfrm>
            <a:off x="57752" y="1505529"/>
            <a:ext cx="5439534" cy="400106"/>
          </a:xfrm>
          <a:prstGeom prst="rect">
            <a:avLst/>
          </a:prstGeom>
        </p:spPr>
      </p:pic>
    </p:spTree>
    <p:extLst>
      <p:ext uri="{BB962C8B-B14F-4D97-AF65-F5344CB8AC3E}">
        <p14:creationId xmlns:p14="http://schemas.microsoft.com/office/powerpoint/2010/main" val="987769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73E0F4-3E74-2DBF-C290-B45DC4B875FE}"/>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
        <p:nvSpPr>
          <p:cNvPr id="4" name="Title 3">
            <a:extLst>
              <a:ext uri="{FF2B5EF4-FFF2-40B4-BE49-F238E27FC236}">
                <a16:creationId xmlns:a16="http://schemas.microsoft.com/office/drawing/2014/main" id="{AC5D01CB-5B0C-135B-41F2-9F3D4884280A}"/>
              </a:ext>
            </a:extLst>
          </p:cNvPr>
          <p:cNvSpPr>
            <a:spLocks noGrp="1"/>
          </p:cNvSpPr>
          <p:nvPr>
            <p:ph type="ctrTitle"/>
          </p:nvPr>
        </p:nvSpPr>
        <p:spPr/>
        <p:txBody>
          <a:bodyPr/>
          <a:lstStyle/>
          <a:p>
            <a:r>
              <a:rPr lang="en-GB" dirty="0"/>
              <a:t>Types of visuals</a:t>
            </a:r>
          </a:p>
        </p:txBody>
      </p:sp>
      <p:sp>
        <p:nvSpPr>
          <p:cNvPr id="5" name="Content Placeholder 4">
            <a:extLst>
              <a:ext uri="{FF2B5EF4-FFF2-40B4-BE49-F238E27FC236}">
                <a16:creationId xmlns:a16="http://schemas.microsoft.com/office/drawing/2014/main" id="{39895F3E-3F2C-DF56-AFBD-413AADFBC6A2}"/>
              </a:ext>
            </a:extLst>
          </p:cNvPr>
          <p:cNvSpPr>
            <a:spLocks noGrp="1"/>
          </p:cNvSpPr>
          <p:nvPr>
            <p:ph sz="quarter" idx="13"/>
          </p:nvPr>
        </p:nvSpPr>
        <p:spPr>
          <a:xfrm>
            <a:off x="693683" y="2522862"/>
            <a:ext cx="10745787" cy="4016050"/>
          </a:xfrm>
        </p:spPr>
        <p:txBody>
          <a:bodyPr>
            <a:normAutofit fontScale="77500" lnSpcReduction="20000"/>
          </a:bodyPr>
          <a:lstStyle/>
          <a:p>
            <a:r>
              <a:rPr lang="en-GB" b="1" dirty="0"/>
              <a:t>Comparison &amp; distribution</a:t>
            </a:r>
          </a:p>
          <a:p>
            <a:r>
              <a:rPr lang="en-GB" dirty="0"/>
              <a:t>Geospatial and Maps</a:t>
            </a:r>
          </a:p>
          <a:p>
            <a:r>
              <a:rPr lang="en-GB" dirty="0"/>
              <a:t>Relationship and Correlation</a:t>
            </a:r>
          </a:p>
          <a:p>
            <a:r>
              <a:rPr lang="en-GB" dirty="0"/>
              <a:t>Flow and process</a:t>
            </a:r>
          </a:p>
          <a:p>
            <a:r>
              <a:rPr lang="en-GB" dirty="0"/>
              <a:t>Composition and Proportion</a:t>
            </a:r>
          </a:p>
          <a:p>
            <a:pPr marL="0" indent="0">
              <a:buNone/>
            </a:pPr>
            <a:endParaRPr lang="en-GB" dirty="0"/>
          </a:p>
          <a:p>
            <a:pPr marL="0" indent="0">
              <a:buNone/>
            </a:pPr>
            <a:r>
              <a:rPr lang="en-GB" dirty="0"/>
              <a:t>Not covered explicitly (but implicitly):</a:t>
            </a:r>
          </a:p>
          <a:p>
            <a:r>
              <a:rPr lang="en-GB" dirty="0"/>
              <a:t>Time Series and Trends</a:t>
            </a:r>
          </a:p>
          <a:p>
            <a:r>
              <a:rPr lang="en-GB" dirty="0"/>
              <a:t>Statistical and Mathematical</a:t>
            </a:r>
          </a:p>
          <a:p>
            <a:r>
              <a:rPr lang="en-GB" dirty="0"/>
              <a:t>Ranking</a:t>
            </a:r>
          </a:p>
          <a:p>
            <a:r>
              <a:rPr lang="en-GB" dirty="0"/>
              <a:t>….</a:t>
            </a:r>
          </a:p>
          <a:p>
            <a:endParaRPr lang="en-GB" dirty="0"/>
          </a:p>
          <a:p>
            <a:endParaRPr lang="en-GB" dirty="0"/>
          </a:p>
        </p:txBody>
      </p:sp>
      <p:sp>
        <p:nvSpPr>
          <p:cNvPr id="6" name="Rectangle: Rounded Corners 5">
            <a:extLst>
              <a:ext uri="{FF2B5EF4-FFF2-40B4-BE49-F238E27FC236}">
                <a16:creationId xmlns:a16="http://schemas.microsoft.com/office/drawing/2014/main" id="{D3E4F79A-EB94-00CB-96D1-8D4CA96DFB02}"/>
              </a:ext>
            </a:extLst>
          </p:cNvPr>
          <p:cNvSpPr/>
          <p:nvPr/>
        </p:nvSpPr>
        <p:spPr>
          <a:xfrm>
            <a:off x="8451351" y="319088"/>
            <a:ext cx="3359649" cy="11039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Many visuals can be used for multiple purposes.</a:t>
            </a:r>
          </a:p>
        </p:txBody>
      </p:sp>
      <p:sp>
        <p:nvSpPr>
          <p:cNvPr id="7" name="Rectangle: Rounded Corners 6">
            <a:extLst>
              <a:ext uri="{FF2B5EF4-FFF2-40B4-BE49-F238E27FC236}">
                <a16:creationId xmlns:a16="http://schemas.microsoft.com/office/drawing/2014/main" id="{C15924B3-825E-3627-487E-798695E2381B}"/>
              </a:ext>
            </a:extLst>
          </p:cNvPr>
          <p:cNvSpPr/>
          <p:nvPr/>
        </p:nvSpPr>
        <p:spPr>
          <a:xfrm>
            <a:off x="7204359" y="4702505"/>
            <a:ext cx="3359649" cy="11039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This list is by no means exhaustive.</a:t>
            </a:r>
          </a:p>
        </p:txBody>
      </p:sp>
      <p:sp>
        <p:nvSpPr>
          <p:cNvPr id="10" name="Rectangle: Rounded Corners 9">
            <a:extLst>
              <a:ext uri="{FF2B5EF4-FFF2-40B4-BE49-F238E27FC236}">
                <a16:creationId xmlns:a16="http://schemas.microsoft.com/office/drawing/2014/main" id="{72D936AD-A621-E41A-5B26-4E69471E8A44}"/>
              </a:ext>
            </a:extLst>
          </p:cNvPr>
          <p:cNvSpPr/>
          <p:nvPr/>
        </p:nvSpPr>
        <p:spPr>
          <a:xfrm>
            <a:off x="7803073" y="2522862"/>
            <a:ext cx="3359649" cy="11039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You can also combine these methods.</a:t>
            </a:r>
          </a:p>
        </p:txBody>
      </p:sp>
    </p:spTree>
    <p:extLst>
      <p:ext uri="{BB962C8B-B14F-4D97-AF65-F5344CB8AC3E}">
        <p14:creationId xmlns:p14="http://schemas.microsoft.com/office/powerpoint/2010/main" val="2810302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9" end="9"/>
                                            </p:txEl>
                                          </p:spTgt>
                                        </p:tgtEl>
                                        <p:attrNameLst>
                                          <p:attrName>style.visibility</p:attrName>
                                        </p:attrNameLst>
                                      </p:cBhvr>
                                      <p:to>
                                        <p:strVal val="visible"/>
                                      </p:to>
                                    </p:set>
                                    <p:animEffect transition="in" filter="fade">
                                      <p:cBhvr>
                                        <p:cTn id="16" dur="500"/>
                                        <p:tgtEl>
                                          <p:spTgt spid="5">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animEffect transition="in" filter="fade">
                                      <p:cBhvr>
                                        <p:cTn id="19" dur="500"/>
                                        <p:tgtEl>
                                          <p:spTgt spid="5">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Choropleth map (binning)</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80</a:t>
            </a:fld>
            <a:endParaRPr lang="en-GB" dirty="0"/>
          </a:p>
        </p:txBody>
      </p:sp>
      <p:sp>
        <p:nvSpPr>
          <p:cNvPr id="15" name="TextBox 14">
            <a:extLst>
              <a:ext uri="{FF2B5EF4-FFF2-40B4-BE49-F238E27FC236}">
                <a16:creationId xmlns:a16="http://schemas.microsoft.com/office/drawing/2014/main" id="{EC25DE55-46A8-1E68-D5B5-B2B55FED016E}"/>
              </a:ext>
            </a:extLst>
          </p:cNvPr>
          <p:cNvSpPr txBox="1"/>
          <p:nvPr/>
        </p:nvSpPr>
        <p:spPr>
          <a:xfrm>
            <a:off x="7491193" y="381000"/>
            <a:ext cx="4059563" cy="923330"/>
          </a:xfrm>
          <a:prstGeom prst="rect">
            <a:avLst/>
          </a:prstGeom>
          <a:noFill/>
        </p:spPr>
        <p:txBody>
          <a:bodyPr wrap="square" rtlCol="0">
            <a:spAutoFit/>
          </a:bodyPr>
          <a:lstStyle/>
          <a:p>
            <a:pPr marL="0" indent="0">
              <a:buNone/>
            </a:pPr>
            <a:r>
              <a:rPr lang="en-US" dirty="0"/>
              <a:t>Here we use a specific shape to partition the map. In these examples we used hexagonal shapes.</a:t>
            </a:r>
          </a:p>
        </p:txBody>
      </p:sp>
      <p:sp>
        <p:nvSpPr>
          <p:cNvPr id="16" name="TextBox 15">
            <a:extLst>
              <a:ext uri="{FF2B5EF4-FFF2-40B4-BE49-F238E27FC236}">
                <a16:creationId xmlns:a16="http://schemas.microsoft.com/office/drawing/2014/main" id="{C0C8DE43-FED9-42BD-A395-4E2D84235398}"/>
              </a:ext>
            </a:extLst>
          </p:cNvPr>
          <p:cNvSpPr txBox="1"/>
          <p:nvPr/>
        </p:nvSpPr>
        <p:spPr>
          <a:xfrm>
            <a:off x="207588" y="1884304"/>
            <a:ext cx="6705600" cy="3693319"/>
          </a:xfrm>
          <a:prstGeom prst="rect">
            <a:avLst/>
          </a:prstGeom>
          <a:noFill/>
        </p:spPr>
        <p:txBody>
          <a:bodyPr wrap="square" rtlCol="0">
            <a:spAutoFit/>
          </a:bodyPr>
          <a:lstStyle/>
          <a:p>
            <a:r>
              <a:rPr lang="en-GB" dirty="0"/>
              <a:t>Why use this vs “real” regions?</a:t>
            </a:r>
          </a:p>
          <a:p>
            <a:pPr marL="285750" indent="-285750">
              <a:buFont typeface="Arial" panose="020B0604020202020204" pitchFamily="34" charset="0"/>
              <a:buChar char="•"/>
            </a:pPr>
            <a:r>
              <a:rPr lang="en-GB" dirty="0"/>
              <a:t>All bins have an </a:t>
            </a:r>
            <a:r>
              <a:rPr lang="en-GB" b="1" dirty="0"/>
              <a:t>equal size </a:t>
            </a:r>
            <a:r>
              <a:rPr lang="en-GB" dirty="0"/>
              <a:t>making it</a:t>
            </a:r>
            <a:br>
              <a:rPr lang="en-GB" dirty="0"/>
            </a:br>
            <a:r>
              <a:rPr lang="en-GB" dirty="0"/>
              <a:t>easier to do a fair comparison.</a:t>
            </a:r>
          </a:p>
          <a:p>
            <a:pPr marL="285750" indent="-285750">
              <a:buFont typeface="Arial" panose="020B0604020202020204" pitchFamily="34" charset="0"/>
              <a:buChar char="•"/>
            </a:pPr>
            <a:r>
              <a:rPr lang="en-GB" dirty="0"/>
              <a:t>May be </a:t>
            </a:r>
            <a:r>
              <a:rPr lang="en-GB" b="1" dirty="0"/>
              <a:t>easier for the eye </a:t>
            </a:r>
            <a:r>
              <a:rPr lang="en-GB" dirty="0"/>
              <a:t>to</a:t>
            </a:r>
            <a:br>
              <a:rPr lang="en-GB" dirty="0"/>
            </a:br>
            <a:r>
              <a:rPr lang="en-GB" dirty="0"/>
              <a:t>get a quick view of the data.</a:t>
            </a:r>
          </a:p>
          <a:p>
            <a:pPr marL="285750" indent="-285750">
              <a:buFont typeface="Arial" panose="020B0604020202020204" pitchFamily="34" charset="0"/>
              <a:buChar char="•"/>
            </a:pPr>
            <a:r>
              <a:rPr lang="en-GB" dirty="0"/>
              <a:t>More </a:t>
            </a:r>
            <a:r>
              <a:rPr lang="en-GB" b="1" dirty="0"/>
              <a:t>uniform</a:t>
            </a:r>
            <a:r>
              <a:rPr lang="en-GB" dirty="0"/>
              <a:t> look.</a:t>
            </a:r>
          </a:p>
          <a:p>
            <a:endParaRPr lang="en-GB" dirty="0"/>
          </a:p>
          <a:p>
            <a:r>
              <a:rPr lang="en-GB" dirty="0"/>
              <a:t>Why not?</a:t>
            </a:r>
          </a:p>
          <a:p>
            <a:pPr marL="285750" indent="-285750">
              <a:buFont typeface="Arial" panose="020B0604020202020204" pitchFamily="34" charset="0"/>
              <a:buChar char="•"/>
            </a:pPr>
            <a:r>
              <a:rPr lang="en-GB" dirty="0"/>
              <a:t>Requires </a:t>
            </a:r>
            <a:r>
              <a:rPr lang="en-GB" b="1" dirty="0"/>
              <a:t>exact long/</a:t>
            </a:r>
            <a:r>
              <a:rPr lang="en-GB" b="1" dirty="0" err="1"/>
              <a:t>lat</a:t>
            </a:r>
            <a:r>
              <a:rPr lang="en-GB" b="1" dirty="0"/>
              <a:t> </a:t>
            </a:r>
            <a:r>
              <a:rPr lang="en-GB" dirty="0"/>
              <a:t>to compute.</a:t>
            </a:r>
          </a:p>
          <a:p>
            <a:pPr marL="285750" indent="-285750">
              <a:buFont typeface="Arial" panose="020B0604020202020204" pitchFamily="34" charset="0"/>
              <a:buChar char="•"/>
            </a:pPr>
            <a:r>
              <a:rPr lang="en-GB" dirty="0"/>
              <a:t>Areas </a:t>
            </a:r>
            <a:r>
              <a:rPr lang="en-GB" b="1" dirty="0"/>
              <a:t>don’t</a:t>
            </a:r>
            <a:r>
              <a:rPr lang="en-GB" dirty="0"/>
              <a:t> represent </a:t>
            </a:r>
            <a:r>
              <a:rPr lang="en-GB" b="1" dirty="0"/>
              <a:t>interpretable</a:t>
            </a:r>
            <a:br>
              <a:rPr lang="en-GB" dirty="0"/>
            </a:br>
            <a:r>
              <a:rPr lang="en-GB" dirty="0"/>
              <a:t>regions.</a:t>
            </a:r>
          </a:p>
          <a:p>
            <a:pPr marL="285750" indent="-285750">
              <a:buFont typeface="Arial" panose="020B0604020202020204" pitchFamily="34" charset="0"/>
              <a:buChar char="•"/>
            </a:pPr>
            <a:r>
              <a:rPr lang="en-GB" b="1" dirty="0"/>
              <a:t>Business</a:t>
            </a:r>
            <a:r>
              <a:rPr lang="en-GB" dirty="0"/>
              <a:t> is often more accustomed</a:t>
            </a:r>
            <a:br>
              <a:rPr lang="en-GB" dirty="0"/>
            </a:br>
            <a:r>
              <a:rPr lang="en-GB" dirty="0"/>
              <a:t>to regions such as towns/cities…</a:t>
            </a:r>
          </a:p>
        </p:txBody>
      </p:sp>
      <p:pic>
        <p:nvPicPr>
          <p:cNvPr id="11266" name="Picture 2" descr="Examples of hexagonal binning maps for South Africa, Nebraska, and Kenya">
            <a:extLst>
              <a:ext uri="{FF2B5EF4-FFF2-40B4-BE49-F238E27FC236}">
                <a16:creationId xmlns:a16="http://schemas.microsoft.com/office/drawing/2014/main" id="{5EF1DE19-DCE8-C371-CFB6-10DA81ED7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876" y="1577917"/>
            <a:ext cx="7376160" cy="51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274500"/>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81</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a:xfrm>
            <a:off x="778908" y="368006"/>
            <a:ext cx="3845299" cy="1198179"/>
          </a:xfrm>
        </p:spPr>
        <p:txBody>
          <a:bodyPr/>
          <a:lstStyle/>
          <a:p>
            <a:r>
              <a:rPr lang="en-GB" dirty="0"/>
              <a:t>Overview</a:t>
            </a:r>
          </a:p>
        </p:txBody>
      </p:sp>
      <p:sp>
        <p:nvSpPr>
          <p:cNvPr id="6" name="Rectangle: Rounded Corners 5">
            <a:extLst>
              <a:ext uri="{FF2B5EF4-FFF2-40B4-BE49-F238E27FC236}">
                <a16:creationId xmlns:a16="http://schemas.microsoft.com/office/drawing/2014/main" id="{9F9C5203-CBB3-89A9-ECA3-C970DA0B4D9B}"/>
              </a:ext>
            </a:extLst>
          </p:cNvPr>
          <p:cNvSpPr/>
          <p:nvPr/>
        </p:nvSpPr>
        <p:spPr>
          <a:xfrm>
            <a:off x="772922" y="4043667"/>
            <a:ext cx="1513041" cy="602181"/>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Map</a:t>
            </a:r>
          </a:p>
        </p:txBody>
      </p:sp>
      <p:sp>
        <p:nvSpPr>
          <p:cNvPr id="7" name="Rectangle: Rounded Corners 6">
            <a:extLst>
              <a:ext uri="{FF2B5EF4-FFF2-40B4-BE49-F238E27FC236}">
                <a16:creationId xmlns:a16="http://schemas.microsoft.com/office/drawing/2014/main" id="{46F74FCF-9747-585B-9160-69F0480FD427}"/>
              </a:ext>
            </a:extLst>
          </p:cNvPr>
          <p:cNvSpPr/>
          <p:nvPr/>
        </p:nvSpPr>
        <p:spPr>
          <a:xfrm>
            <a:off x="3537894" y="2369353"/>
            <a:ext cx="1513041" cy="72863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Symbolic</a:t>
            </a:r>
          </a:p>
        </p:txBody>
      </p:sp>
      <p:sp>
        <p:nvSpPr>
          <p:cNvPr id="8" name="Rectangle: Rounded Corners 7">
            <a:extLst>
              <a:ext uri="{FF2B5EF4-FFF2-40B4-BE49-F238E27FC236}">
                <a16:creationId xmlns:a16="http://schemas.microsoft.com/office/drawing/2014/main" id="{0ED9824B-38FC-9237-8A8D-73FD6E9C4DED}"/>
              </a:ext>
            </a:extLst>
          </p:cNvPr>
          <p:cNvSpPr/>
          <p:nvPr/>
        </p:nvSpPr>
        <p:spPr>
          <a:xfrm>
            <a:off x="3559629" y="4820460"/>
            <a:ext cx="1513041"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Areas</a:t>
            </a:r>
          </a:p>
        </p:txBody>
      </p:sp>
      <p:sp>
        <p:nvSpPr>
          <p:cNvPr id="9" name="Rectangle: Rounded Corners 8">
            <a:extLst>
              <a:ext uri="{FF2B5EF4-FFF2-40B4-BE49-F238E27FC236}">
                <a16:creationId xmlns:a16="http://schemas.microsoft.com/office/drawing/2014/main" id="{60E81E03-8852-CA25-EB8E-A4FA4613906E}"/>
              </a:ext>
            </a:extLst>
          </p:cNvPr>
          <p:cNvSpPr/>
          <p:nvPr/>
        </p:nvSpPr>
        <p:spPr>
          <a:xfrm>
            <a:off x="6172164" y="3858051"/>
            <a:ext cx="2754122" cy="662399"/>
          </a:xfrm>
          <a:prstGeom prst="round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Regions (</a:t>
            </a:r>
            <a:r>
              <a:rPr lang="en-GB" dirty="0" err="1"/>
              <a:t>chloropleth</a:t>
            </a:r>
            <a:r>
              <a:rPr lang="en-GB" dirty="0"/>
              <a:t>)</a:t>
            </a:r>
          </a:p>
        </p:txBody>
      </p:sp>
      <p:sp>
        <p:nvSpPr>
          <p:cNvPr id="10" name="Rectangle: Rounded Corners 9">
            <a:extLst>
              <a:ext uri="{FF2B5EF4-FFF2-40B4-BE49-F238E27FC236}">
                <a16:creationId xmlns:a16="http://schemas.microsoft.com/office/drawing/2014/main" id="{9F0E5E26-F86A-2F02-2F11-20BA2110795E}"/>
              </a:ext>
            </a:extLst>
          </p:cNvPr>
          <p:cNvSpPr/>
          <p:nvPr/>
        </p:nvSpPr>
        <p:spPr>
          <a:xfrm>
            <a:off x="6172164" y="4815223"/>
            <a:ext cx="2754122" cy="662399"/>
          </a:xfrm>
          <a:prstGeom prst="roundRect">
            <a:avLst/>
          </a:prstGeom>
          <a:solidFill>
            <a:srgbClr val="B512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Cartogram</a:t>
            </a:r>
          </a:p>
        </p:txBody>
      </p:sp>
      <p:sp>
        <p:nvSpPr>
          <p:cNvPr id="11" name="Rectangle: Rounded Corners 10">
            <a:extLst>
              <a:ext uri="{FF2B5EF4-FFF2-40B4-BE49-F238E27FC236}">
                <a16:creationId xmlns:a16="http://schemas.microsoft.com/office/drawing/2014/main" id="{EBD0BF6C-B6DF-E1FE-D9A9-F2E7424EB2B7}"/>
              </a:ext>
            </a:extLst>
          </p:cNvPr>
          <p:cNvSpPr/>
          <p:nvPr/>
        </p:nvSpPr>
        <p:spPr>
          <a:xfrm>
            <a:off x="6172164" y="5667981"/>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Heatmap</a:t>
            </a:r>
          </a:p>
        </p:txBody>
      </p:sp>
      <p:sp>
        <p:nvSpPr>
          <p:cNvPr id="12" name="Rectangle: Rounded Corners 11">
            <a:extLst>
              <a:ext uri="{FF2B5EF4-FFF2-40B4-BE49-F238E27FC236}">
                <a16:creationId xmlns:a16="http://schemas.microsoft.com/office/drawing/2014/main" id="{02C0E151-C836-CBE6-9ABE-9C940BCD69F2}"/>
              </a:ext>
            </a:extLst>
          </p:cNvPr>
          <p:cNvSpPr/>
          <p:nvPr/>
        </p:nvSpPr>
        <p:spPr>
          <a:xfrm>
            <a:off x="6172164" y="1522755"/>
            <a:ext cx="2754122" cy="662399"/>
          </a:xfrm>
          <a:prstGeom prst="round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Scatter plot</a:t>
            </a:r>
          </a:p>
        </p:txBody>
      </p:sp>
      <p:sp>
        <p:nvSpPr>
          <p:cNvPr id="13" name="Rectangle: Rounded Corners 12">
            <a:extLst>
              <a:ext uri="{FF2B5EF4-FFF2-40B4-BE49-F238E27FC236}">
                <a16:creationId xmlns:a16="http://schemas.microsoft.com/office/drawing/2014/main" id="{64C5C780-F2E0-383B-4584-9BA8378D50BD}"/>
              </a:ext>
            </a:extLst>
          </p:cNvPr>
          <p:cNvSpPr/>
          <p:nvPr/>
        </p:nvSpPr>
        <p:spPr>
          <a:xfrm>
            <a:off x="6172164" y="2385791"/>
            <a:ext cx="2754122" cy="662399"/>
          </a:xfrm>
          <a:prstGeom prst="round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Flow map</a:t>
            </a:r>
          </a:p>
        </p:txBody>
      </p:sp>
      <p:cxnSp>
        <p:nvCxnSpPr>
          <p:cNvPr id="15" name="Connector: Elbow 14">
            <a:extLst>
              <a:ext uri="{FF2B5EF4-FFF2-40B4-BE49-F238E27FC236}">
                <a16:creationId xmlns:a16="http://schemas.microsoft.com/office/drawing/2014/main" id="{64757932-4D35-2614-BB63-4CBFE916A243}"/>
              </a:ext>
            </a:extLst>
          </p:cNvPr>
          <p:cNvCxnSpPr>
            <a:stCxn id="6" idx="3"/>
            <a:endCxn id="7" idx="1"/>
          </p:cNvCxnSpPr>
          <p:nvPr/>
        </p:nvCxnSpPr>
        <p:spPr>
          <a:xfrm flipV="1">
            <a:off x="2285963" y="2733673"/>
            <a:ext cx="1251931" cy="1611085"/>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5536B46-1A18-5948-A41D-A124D3793CDF}"/>
              </a:ext>
            </a:extLst>
          </p:cNvPr>
          <p:cNvCxnSpPr>
            <a:cxnSpLocks/>
            <a:stCxn id="6" idx="3"/>
            <a:endCxn id="8" idx="1"/>
          </p:cNvCxnSpPr>
          <p:nvPr/>
        </p:nvCxnSpPr>
        <p:spPr>
          <a:xfrm>
            <a:off x="2285963" y="4344758"/>
            <a:ext cx="1273666" cy="806902"/>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0F19D6B-F2BB-859C-A6DB-1E8A54CA26AE}"/>
              </a:ext>
            </a:extLst>
          </p:cNvPr>
          <p:cNvCxnSpPr>
            <a:cxnSpLocks/>
            <a:stCxn id="8" idx="3"/>
            <a:endCxn id="10" idx="1"/>
          </p:cNvCxnSpPr>
          <p:nvPr/>
        </p:nvCxnSpPr>
        <p:spPr>
          <a:xfrm flipV="1">
            <a:off x="5072670" y="5146423"/>
            <a:ext cx="1099494" cy="5237"/>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68F7DB5-7DDB-0396-AE75-A56112735E1C}"/>
              </a:ext>
            </a:extLst>
          </p:cNvPr>
          <p:cNvCxnSpPr>
            <a:cxnSpLocks/>
            <a:stCxn id="8" idx="3"/>
            <a:endCxn id="11" idx="1"/>
          </p:cNvCxnSpPr>
          <p:nvPr/>
        </p:nvCxnSpPr>
        <p:spPr>
          <a:xfrm>
            <a:off x="5072670" y="5151660"/>
            <a:ext cx="1099494" cy="847521"/>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B8D5E66-F7FD-E266-A02E-4B95FC88FAAB}"/>
              </a:ext>
            </a:extLst>
          </p:cNvPr>
          <p:cNvCxnSpPr>
            <a:cxnSpLocks/>
            <a:stCxn id="8" idx="3"/>
            <a:endCxn id="9" idx="1"/>
          </p:cNvCxnSpPr>
          <p:nvPr/>
        </p:nvCxnSpPr>
        <p:spPr>
          <a:xfrm flipV="1">
            <a:off x="5072670" y="4189251"/>
            <a:ext cx="1099494" cy="962409"/>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8D2DFDD-06E9-FBDF-55AB-D47E5AB85D26}"/>
              </a:ext>
            </a:extLst>
          </p:cNvPr>
          <p:cNvCxnSpPr>
            <a:cxnSpLocks/>
            <a:stCxn id="7" idx="3"/>
            <a:endCxn id="12" idx="1"/>
          </p:cNvCxnSpPr>
          <p:nvPr/>
        </p:nvCxnSpPr>
        <p:spPr>
          <a:xfrm flipV="1">
            <a:off x="5050935" y="1853955"/>
            <a:ext cx="1121229" cy="879718"/>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3BC8629-C3E3-28FD-49FA-C96FCDF6C6E2}"/>
              </a:ext>
            </a:extLst>
          </p:cNvPr>
          <p:cNvCxnSpPr>
            <a:stCxn id="7" idx="3"/>
            <a:endCxn id="13" idx="1"/>
          </p:cNvCxnSpPr>
          <p:nvPr/>
        </p:nvCxnSpPr>
        <p:spPr>
          <a:xfrm flipV="1">
            <a:off x="5050935" y="2716991"/>
            <a:ext cx="1121229" cy="1668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527762"/>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95998" y="-130264"/>
            <a:ext cx="11430000" cy="1325563"/>
          </a:xfrm>
        </p:spPr>
        <p:txBody>
          <a:bodyPr/>
          <a:lstStyle/>
          <a:p>
            <a:r>
              <a:rPr lang="en-GB" dirty="0"/>
              <a:t>Cartogram</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82</a:t>
            </a:fld>
            <a:endParaRPr lang="en-GB" dirty="0"/>
          </a:p>
        </p:txBody>
      </p:sp>
      <p:sp>
        <p:nvSpPr>
          <p:cNvPr id="15" name="TextBox 14">
            <a:extLst>
              <a:ext uri="{FF2B5EF4-FFF2-40B4-BE49-F238E27FC236}">
                <a16:creationId xmlns:a16="http://schemas.microsoft.com/office/drawing/2014/main" id="{EC25DE55-46A8-1E68-D5B5-B2B55FED016E}"/>
              </a:ext>
            </a:extLst>
          </p:cNvPr>
          <p:cNvSpPr txBox="1"/>
          <p:nvPr/>
        </p:nvSpPr>
        <p:spPr>
          <a:xfrm>
            <a:off x="168880" y="746405"/>
            <a:ext cx="4576761" cy="1200329"/>
          </a:xfrm>
          <a:prstGeom prst="rect">
            <a:avLst/>
          </a:prstGeom>
          <a:noFill/>
        </p:spPr>
        <p:txBody>
          <a:bodyPr wrap="square" rtlCol="0">
            <a:spAutoFit/>
          </a:bodyPr>
          <a:lstStyle/>
          <a:p>
            <a:pPr marL="0" indent="0">
              <a:buNone/>
            </a:pPr>
            <a:r>
              <a:rPr lang="en-US" b="1" dirty="0"/>
              <a:t>See also:</a:t>
            </a:r>
            <a:br>
              <a:rPr lang="en-US" b="1" dirty="0"/>
            </a:br>
            <a:r>
              <a:rPr lang="en-US" b="1" dirty="0">
                <a:hlinkClick r:id="rId3"/>
              </a:rPr>
              <a:t>https://gisgeography.com/cartogram-maps/</a:t>
            </a:r>
            <a:endParaRPr lang="en-US" b="1" dirty="0"/>
          </a:p>
          <a:p>
            <a:r>
              <a:rPr lang="en-US" dirty="0"/>
              <a:t>https://theconversation.com/five-maps-that-will-change-how-you-see-the-world-74967</a:t>
            </a:r>
          </a:p>
        </p:txBody>
      </p:sp>
      <p:sp>
        <p:nvSpPr>
          <p:cNvPr id="16" name="TextBox 15">
            <a:extLst>
              <a:ext uri="{FF2B5EF4-FFF2-40B4-BE49-F238E27FC236}">
                <a16:creationId xmlns:a16="http://schemas.microsoft.com/office/drawing/2014/main" id="{C0C8DE43-FED9-42BD-A395-4E2D84235398}"/>
              </a:ext>
            </a:extLst>
          </p:cNvPr>
          <p:cNvSpPr txBox="1"/>
          <p:nvPr/>
        </p:nvSpPr>
        <p:spPr>
          <a:xfrm>
            <a:off x="5311215" y="192408"/>
            <a:ext cx="7288848" cy="2308324"/>
          </a:xfrm>
          <a:prstGeom prst="rect">
            <a:avLst/>
          </a:prstGeom>
          <a:noFill/>
        </p:spPr>
        <p:txBody>
          <a:bodyPr wrap="square" rtlCol="0">
            <a:spAutoFit/>
          </a:bodyPr>
          <a:lstStyle/>
          <a:p>
            <a:r>
              <a:rPr lang="en-GB" dirty="0"/>
              <a:t>Normal maps respect geographical shapes.</a:t>
            </a:r>
            <a:br>
              <a:rPr lang="en-GB" dirty="0"/>
            </a:br>
            <a:r>
              <a:rPr lang="en-GB" dirty="0"/>
              <a:t>In a cartogram, you adjust the shape/size to represent the data that you </a:t>
            </a:r>
            <a:r>
              <a:rPr lang="en-GB" b="1" dirty="0"/>
              <a:t>want</a:t>
            </a:r>
            <a:r>
              <a:rPr lang="en-GB" dirty="0"/>
              <a:t> to represent.</a:t>
            </a:r>
          </a:p>
          <a:p>
            <a:r>
              <a:rPr lang="en-GB" b="1" dirty="0"/>
              <a:t>Use cases:</a:t>
            </a:r>
          </a:p>
          <a:p>
            <a:pPr marL="285750" indent="-285750">
              <a:buFont typeface="Arial" panose="020B0604020202020204" pitchFamily="34" charset="0"/>
              <a:buChar char="•"/>
            </a:pPr>
            <a:r>
              <a:rPr lang="en-GB" dirty="0"/>
              <a:t>Resize </a:t>
            </a:r>
            <a:r>
              <a:rPr lang="en-GB" dirty="0" err="1"/>
              <a:t>w.r.t.</a:t>
            </a:r>
            <a:r>
              <a:rPr lang="en-GB" dirty="0"/>
              <a:t> population.</a:t>
            </a:r>
          </a:p>
          <a:p>
            <a:pPr marL="285750" indent="-285750">
              <a:buFont typeface="Arial" panose="020B0604020202020204" pitchFamily="34" charset="0"/>
              <a:buChar char="•"/>
            </a:pPr>
            <a:r>
              <a:rPr lang="en-GB" dirty="0"/>
              <a:t>Make all sizes equal to equally represent communities.</a:t>
            </a:r>
          </a:p>
          <a:p>
            <a:pPr marL="285750" indent="-285750">
              <a:buFont typeface="Arial" panose="020B0604020202020204" pitchFamily="34" charset="0"/>
              <a:buChar char="•"/>
            </a:pPr>
            <a:r>
              <a:rPr lang="en-GB" dirty="0"/>
              <a:t>Detect patterns that are lost in a correct geographical representation.</a:t>
            </a:r>
          </a:p>
          <a:p>
            <a:pPr marL="285750" indent="-285750">
              <a:buFont typeface="Arial" panose="020B0604020202020204" pitchFamily="34" charset="0"/>
              <a:buChar char="•"/>
            </a:pPr>
            <a:endParaRPr lang="en-GB" dirty="0"/>
          </a:p>
        </p:txBody>
      </p:sp>
      <p:pic>
        <p:nvPicPr>
          <p:cNvPr id="5" name="Picture 4" descr="A map of the world&#10;&#10;Description automatically generated with medium confidence">
            <a:extLst>
              <a:ext uri="{FF2B5EF4-FFF2-40B4-BE49-F238E27FC236}">
                <a16:creationId xmlns:a16="http://schemas.microsoft.com/office/drawing/2014/main" id="{9D7628AB-AE2D-61F1-C8FB-D36E1FB0DCA4}"/>
              </a:ext>
            </a:extLst>
          </p:cNvPr>
          <p:cNvPicPr>
            <a:picLocks noChangeAspect="1"/>
          </p:cNvPicPr>
          <p:nvPr/>
        </p:nvPicPr>
        <p:blipFill>
          <a:blip r:embed="rId4"/>
          <a:stretch>
            <a:fillRect/>
          </a:stretch>
        </p:blipFill>
        <p:spPr>
          <a:xfrm>
            <a:off x="0" y="2198191"/>
            <a:ext cx="12192000" cy="4659809"/>
          </a:xfrm>
          <a:prstGeom prst="rect">
            <a:avLst/>
          </a:prstGeom>
        </p:spPr>
      </p:pic>
      <p:sp>
        <p:nvSpPr>
          <p:cNvPr id="2" name="Rectangle 1">
            <a:extLst>
              <a:ext uri="{FF2B5EF4-FFF2-40B4-BE49-F238E27FC236}">
                <a16:creationId xmlns:a16="http://schemas.microsoft.com/office/drawing/2014/main" id="{16F74072-2AD4-4102-9378-91C1866DE398}"/>
              </a:ext>
            </a:extLst>
          </p:cNvPr>
          <p:cNvSpPr/>
          <p:nvPr/>
        </p:nvSpPr>
        <p:spPr>
          <a:xfrm>
            <a:off x="0" y="2057400"/>
            <a:ext cx="3091543" cy="1371600"/>
          </a:xfrm>
          <a:prstGeom prst="rect">
            <a:avLst/>
          </a:prstGeom>
          <a:solidFill>
            <a:srgbClr val="3C4D66"/>
          </a:solidFill>
          <a:ln>
            <a:solidFill>
              <a:srgbClr val="3C4D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7098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500"/>
                                        <p:tgtEl>
                                          <p:spTgt spid="1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fade">
                                      <p:cBhvr>
                                        <p:cTn id="10" dur="500"/>
                                        <p:tgtEl>
                                          <p:spTgt spid="1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animEffect transition="in" filter="fade">
                                      <p:cBhvr>
                                        <p:cTn id="13" dur="500"/>
                                        <p:tgtEl>
                                          <p:spTgt spid="16">
                                            <p:txEl>
                                              <p:pRg st="3" end="3"/>
                                            </p:txEl>
                                          </p:spTgt>
                                        </p:tgtEl>
                                      </p:cBhvr>
                                    </p:animEffect>
                                  </p:childTnLst>
                                </p:cTn>
                              </p:par>
                              <p:par>
                                <p:cTn id="14" presetID="10" presetClass="exit" presetSubtype="0" fill="hold" grpId="0" nodeType="with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Effect transition="in" filter="fade">
                                      <p:cBhvr>
                                        <p:cTn id="19" dur="500"/>
                                        <p:tgtEl>
                                          <p:spTgt spid="1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Dorling Cartogram</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83</a:t>
            </a:fld>
            <a:endParaRPr lang="en-GB" dirty="0"/>
          </a:p>
        </p:txBody>
      </p:sp>
      <p:pic>
        <p:nvPicPr>
          <p:cNvPr id="3" name="Picture 2">
            <a:extLst>
              <a:ext uri="{FF2B5EF4-FFF2-40B4-BE49-F238E27FC236}">
                <a16:creationId xmlns:a16="http://schemas.microsoft.com/office/drawing/2014/main" id="{79E0FD01-94AE-063A-289E-9760B6ADE9D4}"/>
              </a:ext>
            </a:extLst>
          </p:cNvPr>
          <p:cNvPicPr>
            <a:picLocks noChangeAspect="1"/>
          </p:cNvPicPr>
          <p:nvPr/>
        </p:nvPicPr>
        <p:blipFill>
          <a:blip r:embed="rId2"/>
          <a:stretch>
            <a:fillRect/>
          </a:stretch>
        </p:blipFill>
        <p:spPr>
          <a:xfrm>
            <a:off x="7645841" y="644329"/>
            <a:ext cx="3386177" cy="5611874"/>
          </a:xfrm>
          <a:prstGeom prst="rect">
            <a:avLst/>
          </a:prstGeom>
        </p:spPr>
      </p:pic>
      <p:pic>
        <p:nvPicPr>
          <p:cNvPr id="6" name="Picture 5">
            <a:extLst>
              <a:ext uri="{FF2B5EF4-FFF2-40B4-BE49-F238E27FC236}">
                <a16:creationId xmlns:a16="http://schemas.microsoft.com/office/drawing/2014/main" id="{929A1EB0-A943-EDF5-80D0-E27BA71F744D}"/>
              </a:ext>
            </a:extLst>
          </p:cNvPr>
          <p:cNvPicPr>
            <a:picLocks noChangeAspect="1"/>
          </p:cNvPicPr>
          <p:nvPr/>
        </p:nvPicPr>
        <p:blipFill>
          <a:blip r:embed="rId3"/>
          <a:stretch>
            <a:fillRect/>
          </a:stretch>
        </p:blipFill>
        <p:spPr>
          <a:xfrm>
            <a:off x="4916290" y="30164"/>
            <a:ext cx="7059010" cy="438211"/>
          </a:xfrm>
          <a:prstGeom prst="rect">
            <a:avLst/>
          </a:prstGeom>
        </p:spPr>
      </p:pic>
      <p:sp>
        <p:nvSpPr>
          <p:cNvPr id="7" name="TextBox 6">
            <a:extLst>
              <a:ext uri="{FF2B5EF4-FFF2-40B4-BE49-F238E27FC236}">
                <a16:creationId xmlns:a16="http://schemas.microsoft.com/office/drawing/2014/main" id="{A5817589-859A-131D-827B-CAE3C8593ADD}"/>
              </a:ext>
            </a:extLst>
          </p:cNvPr>
          <p:cNvSpPr txBox="1"/>
          <p:nvPr/>
        </p:nvSpPr>
        <p:spPr>
          <a:xfrm>
            <a:off x="829340" y="1913860"/>
            <a:ext cx="4086950" cy="1477328"/>
          </a:xfrm>
          <a:prstGeom prst="rect">
            <a:avLst/>
          </a:prstGeom>
          <a:noFill/>
        </p:spPr>
        <p:txBody>
          <a:bodyPr wrap="square" rtlCol="0">
            <a:spAutoFit/>
          </a:bodyPr>
          <a:lstStyle/>
          <a:p>
            <a:r>
              <a:rPr lang="en-GB" dirty="0"/>
              <a:t>This choropleth plot seems to indicate that the conservative party had a crushing victory (except for in Scotland &amp; Ireland).</a:t>
            </a:r>
          </a:p>
          <a:p>
            <a:endParaRPr lang="en-GB" dirty="0"/>
          </a:p>
          <a:p>
            <a:endParaRPr lang="en-GB" dirty="0"/>
          </a:p>
        </p:txBody>
      </p:sp>
      <p:pic>
        <p:nvPicPr>
          <p:cNvPr id="9" name="Picture 8">
            <a:extLst>
              <a:ext uri="{FF2B5EF4-FFF2-40B4-BE49-F238E27FC236}">
                <a16:creationId xmlns:a16="http://schemas.microsoft.com/office/drawing/2014/main" id="{BFC81BE1-16E5-A85A-AAA1-EC370F1C091E}"/>
              </a:ext>
            </a:extLst>
          </p:cNvPr>
          <p:cNvPicPr>
            <a:picLocks noChangeAspect="1"/>
          </p:cNvPicPr>
          <p:nvPr/>
        </p:nvPicPr>
        <p:blipFill>
          <a:blip r:embed="rId4"/>
          <a:stretch>
            <a:fillRect/>
          </a:stretch>
        </p:blipFill>
        <p:spPr>
          <a:xfrm>
            <a:off x="6713614" y="644329"/>
            <a:ext cx="4910390" cy="5880344"/>
          </a:xfrm>
          <a:prstGeom prst="rect">
            <a:avLst/>
          </a:prstGeom>
        </p:spPr>
      </p:pic>
      <p:sp>
        <p:nvSpPr>
          <p:cNvPr id="10" name="TextBox 9">
            <a:extLst>
              <a:ext uri="{FF2B5EF4-FFF2-40B4-BE49-F238E27FC236}">
                <a16:creationId xmlns:a16="http://schemas.microsoft.com/office/drawing/2014/main" id="{8D0F72BA-F241-E7A9-D7A1-A873BF48336E}"/>
              </a:ext>
            </a:extLst>
          </p:cNvPr>
          <p:cNvSpPr txBox="1"/>
          <p:nvPr/>
        </p:nvSpPr>
        <p:spPr>
          <a:xfrm>
            <a:off x="829340" y="3948223"/>
            <a:ext cx="4086950" cy="1200329"/>
          </a:xfrm>
          <a:prstGeom prst="rect">
            <a:avLst/>
          </a:prstGeom>
          <a:noFill/>
        </p:spPr>
        <p:txBody>
          <a:bodyPr wrap="square" rtlCol="0">
            <a:spAutoFit/>
          </a:bodyPr>
          <a:lstStyle/>
          <a:p>
            <a:r>
              <a:rPr lang="en-GB" dirty="0"/>
              <a:t>The view was distorted because the Labour regions were typically a lot smaller; if we replace each region by a hexagonal shape</a:t>
            </a:r>
          </a:p>
        </p:txBody>
      </p:sp>
    </p:spTree>
    <p:extLst>
      <p:ext uri="{BB962C8B-B14F-4D97-AF65-F5344CB8AC3E}">
        <p14:creationId xmlns:p14="http://schemas.microsoft.com/office/powerpoint/2010/main" val="3199444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B3588-FB8E-B445-02F4-B0B0BECC72AC}"/>
              </a:ext>
            </a:extLst>
          </p:cNvPr>
          <p:cNvSpPr>
            <a:spLocks noGrp="1"/>
          </p:cNvSpPr>
          <p:nvPr>
            <p:ph type="sldNum" sz="quarter" idx="12"/>
          </p:nvPr>
        </p:nvSpPr>
        <p:spPr/>
        <p:txBody>
          <a:bodyPr/>
          <a:lstStyle/>
          <a:p>
            <a:fld id="{294A09A9-5501-47C1-A89A-A340965A2BE2}" type="slidenum">
              <a:rPr lang="en-US" smtClean="0"/>
              <a:pPr/>
              <a:t>84</a:t>
            </a:fld>
            <a:endParaRPr lang="en-US" dirty="0"/>
          </a:p>
        </p:txBody>
      </p:sp>
      <p:sp>
        <p:nvSpPr>
          <p:cNvPr id="4" name="Title 3">
            <a:extLst>
              <a:ext uri="{FF2B5EF4-FFF2-40B4-BE49-F238E27FC236}">
                <a16:creationId xmlns:a16="http://schemas.microsoft.com/office/drawing/2014/main" id="{63A428F0-5DC0-F598-312F-4A9C57D5EBF0}"/>
              </a:ext>
            </a:extLst>
          </p:cNvPr>
          <p:cNvSpPr>
            <a:spLocks noGrp="1"/>
          </p:cNvSpPr>
          <p:nvPr>
            <p:ph type="ctrTitle"/>
          </p:nvPr>
        </p:nvSpPr>
        <p:spPr>
          <a:xfrm>
            <a:off x="778908" y="368006"/>
            <a:ext cx="3845299" cy="1198179"/>
          </a:xfrm>
        </p:spPr>
        <p:txBody>
          <a:bodyPr/>
          <a:lstStyle/>
          <a:p>
            <a:r>
              <a:rPr lang="en-GB" dirty="0"/>
              <a:t>Overview</a:t>
            </a:r>
          </a:p>
        </p:txBody>
      </p:sp>
      <p:sp>
        <p:nvSpPr>
          <p:cNvPr id="6" name="Rectangle: Rounded Corners 5">
            <a:extLst>
              <a:ext uri="{FF2B5EF4-FFF2-40B4-BE49-F238E27FC236}">
                <a16:creationId xmlns:a16="http://schemas.microsoft.com/office/drawing/2014/main" id="{9F9C5203-CBB3-89A9-ECA3-C970DA0B4D9B}"/>
              </a:ext>
            </a:extLst>
          </p:cNvPr>
          <p:cNvSpPr/>
          <p:nvPr/>
        </p:nvSpPr>
        <p:spPr>
          <a:xfrm>
            <a:off x="772922" y="4043667"/>
            <a:ext cx="1513041" cy="602181"/>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Map</a:t>
            </a:r>
          </a:p>
        </p:txBody>
      </p:sp>
      <p:sp>
        <p:nvSpPr>
          <p:cNvPr id="7" name="Rectangle: Rounded Corners 6">
            <a:extLst>
              <a:ext uri="{FF2B5EF4-FFF2-40B4-BE49-F238E27FC236}">
                <a16:creationId xmlns:a16="http://schemas.microsoft.com/office/drawing/2014/main" id="{46F74FCF-9747-585B-9160-69F0480FD427}"/>
              </a:ext>
            </a:extLst>
          </p:cNvPr>
          <p:cNvSpPr/>
          <p:nvPr/>
        </p:nvSpPr>
        <p:spPr>
          <a:xfrm>
            <a:off x="3537894" y="2369353"/>
            <a:ext cx="1513041" cy="72863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Symbolic</a:t>
            </a:r>
          </a:p>
        </p:txBody>
      </p:sp>
      <p:sp>
        <p:nvSpPr>
          <p:cNvPr id="8" name="Rectangle: Rounded Corners 7">
            <a:extLst>
              <a:ext uri="{FF2B5EF4-FFF2-40B4-BE49-F238E27FC236}">
                <a16:creationId xmlns:a16="http://schemas.microsoft.com/office/drawing/2014/main" id="{0ED9824B-38FC-9237-8A8D-73FD6E9C4DED}"/>
              </a:ext>
            </a:extLst>
          </p:cNvPr>
          <p:cNvSpPr/>
          <p:nvPr/>
        </p:nvSpPr>
        <p:spPr>
          <a:xfrm>
            <a:off x="3559629" y="4820460"/>
            <a:ext cx="1513041"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Areas</a:t>
            </a:r>
          </a:p>
        </p:txBody>
      </p:sp>
      <p:sp>
        <p:nvSpPr>
          <p:cNvPr id="9" name="Rectangle: Rounded Corners 8">
            <a:extLst>
              <a:ext uri="{FF2B5EF4-FFF2-40B4-BE49-F238E27FC236}">
                <a16:creationId xmlns:a16="http://schemas.microsoft.com/office/drawing/2014/main" id="{60E81E03-8852-CA25-EB8E-A4FA4613906E}"/>
              </a:ext>
            </a:extLst>
          </p:cNvPr>
          <p:cNvSpPr/>
          <p:nvPr/>
        </p:nvSpPr>
        <p:spPr>
          <a:xfrm>
            <a:off x="6172164" y="3858051"/>
            <a:ext cx="2754122" cy="662399"/>
          </a:xfrm>
          <a:prstGeom prst="roundRect">
            <a:avLst/>
          </a:prstGeom>
          <a:solidFill>
            <a:srgbClr val="7F7F7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Regions (</a:t>
            </a:r>
            <a:r>
              <a:rPr lang="en-GB" dirty="0" err="1"/>
              <a:t>chloropleth</a:t>
            </a:r>
            <a:r>
              <a:rPr lang="en-GB" dirty="0"/>
              <a:t>)</a:t>
            </a:r>
          </a:p>
        </p:txBody>
      </p:sp>
      <p:sp>
        <p:nvSpPr>
          <p:cNvPr id="10" name="Rectangle: Rounded Corners 9">
            <a:extLst>
              <a:ext uri="{FF2B5EF4-FFF2-40B4-BE49-F238E27FC236}">
                <a16:creationId xmlns:a16="http://schemas.microsoft.com/office/drawing/2014/main" id="{9F0E5E26-F86A-2F02-2F11-20BA2110795E}"/>
              </a:ext>
            </a:extLst>
          </p:cNvPr>
          <p:cNvSpPr/>
          <p:nvPr/>
        </p:nvSpPr>
        <p:spPr>
          <a:xfrm>
            <a:off x="6172164" y="4815223"/>
            <a:ext cx="2754122" cy="662399"/>
          </a:xfrm>
          <a:prstGeom prst="round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Cartogram</a:t>
            </a:r>
          </a:p>
        </p:txBody>
      </p:sp>
      <p:sp>
        <p:nvSpPr>
          <p:cNvPr id="11" name="Rectangle: Rounded Corners 10">
            <a:extLst>
              <a:ext uri="{FF2B5EF4-FFF2-40B4-BE49-F238E27FC236}">
                <a16:creationId xmlns:a16="http://schemas.microsoft.com/office/drawing/2014/main" id="{EBD0BF6C-B6DF-E1FE-D9A9-F2E7424EB2B7}"/>
              </a:ext>
            </a:extLst>
          </p:cNvPr>
          <p:cNvSpPr/>
          <p:nvPr/>
        </p:nvSpPr>
        <p:spPr>
          <a:xfrm>
            <a:off x="6172164" y="5667981"/>
            <a:ext cx="2754122" cy="662399"/>
          </a:xfrm>
          <a:prstGeom prst="roundRect">
            <a:avLst/>
          </a:prstGeom>
          <a:solidFill>
            <a:srgbClr val="B51200"/>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Heatmap</a:t>
            </a:r>
          </a:p>
        </p:txBody>
      </p:sp>
      <p:sp>
        <p:nvSpPr>
          <p:cNvPr id="12" name="Rectangle: Rounded Corners 11">
            <a:extLst>
              <a:ext uri="{FF2B5EF4-FFF2-40B4-BE49-F238E27FC236}">
                <a16:creationId xmlns:a16="http://schemas.microsoft.com/office/drawing/2014/main" id="{02C0E151-C836-CBE6-9ABE-9C940BCD69F2}"/>
              </a:ext>
            </a:extLst>
          </p:cNvPr>
          <p:cNvSpPr/>
          <p:nvPr/>
        </p:nvSpPr>
        <p:spPr>
          <a:xfrm>
            <a:off x="6172164" y="1522755"/>
            <a:ext cx="2754122" cy="662399"/>
          </a:xfrm>
          <a:prstGeom prst="round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Scatter plot</a:t>
            </a:r>
          </a:p>
        </p:txBody>
      </p:sp>
      <p:sp>
        <p:nvSpPr>
          <p:cNvPr id="13" name="Rectangle: Rounded Corners 12">
            <a:extLst>
              <a:ext uri="{FF2B5EF4-FFF2-40B4-BE49-F238E27FC236}">
                <a16:creationId xmlns:a16="http://schemas.microsoft.com/office/drawing/2014/main" id="{64C5C780-F2E0-383B-4584-9BA8378D50BD}"/>
              </a:ext>
            </a:extLst>
          </p:cNvPr>
          <p:cNvSpPr/>
          <p:nvPr/>
        </p:nvSpPr>
        <p:spPr>
          <a:xfrm>
            <a:off x="6172164" y="2385791"/>
            <a:ext cx="2754122" cy="662399"/>
          </a:xfrm>
          <a:prstGeom prst="round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Flow map</a:t>
            </a:r>
          </a:p>
        </p:txBody>
      </p:sp>
      <p:cxnSp>
        <p:nvCxnSpPr>
          <p:cNvPr id="15" name="Connector: Elbow 14">
            <a:extLst>
              <a:ext uri="{FF2B5EF4-FFF2-40B4-BE49-F238E27FC236}">
                <a16:creationId xmlns:a16="http://schemas.microsoft.com/office/drawing/2014/main" id="{64757932-4D35-2614-BB63-4CBFE916A243}"/>
              </a:ext>
            </a:extLst>
          </p:cNvPr>
          <p:cNvCxnSpPr>
            <a:stCxn id="6" idx="3"/>
            <a:endCxn id="7" idx="1"/>
          </p:cNvCxnSpPr>
          <p:nvPr/>
        </p:nvCxnSpPr>
        <p:spPr>
          <a:xfrm flipV="1">
            <a:off x="2285963" y="2733673"/>
            <a:ext cx="1251931" cy="1611085"/>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5536B46-1A18-5948-A41D-A124D3793CDF}"/>
              </a:ext>
            </a:extLst>
          </p:cNvPr>
          <p:cNvCxnSpPr>
            <a:cxnSpLocks/>
            <a:stCxn id="6" idx="3"/>
            <a:endCxn id="8" idx="1"/>
          </p:cNvCxnSpPr>
          <p:nvPr/>
        </p:nvCxnSpPr>
        <p:spPr>
          <a:xfrm>
            <a:off x="2285963" y="4344758"/>
            <a:ext cx="1273666" cy="806902"/>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0F19D6B-F2BB-859C-A6DB-1E8A54CA26AE}"/>
              </a:ext>
            </a:extLst>
          </p:cNvPr>
          <p:cNvCxnSpPr>
            <a:cxnSpLocks/>
            <a:stCxn id="8" idx="3"/>
            <a:endCxn id="10" idx="1"/>
          </p:cNvCxnSpPr>
          <p:nvPr/>
        </p:nvCxnSpPr>
        <p:spPr>
          <a:xfrm flipV="1">
            <a:off x="5072670" y="5146423"/>
            <a:ext cx="1099494" cy="5237"/>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68F7DB5-7DDB-0396-AE75-A56112735E1C}"/>
              </a:ext>
            </a:extLst>
          </p:cNvPr>
          <p:cNvCxnSpPr>
            <a:cxnSpLocks/>
            <a:stCxn id="8" idx="3"/>
            <a:endCxn id="11" idx="1"/>
          </p:cNvCxnSpPr>
          <p:nvPr/>
        </p:nvCxnSpPr>
        <p:spPr>
          <a:xfrm>
            <a:off x="5072670" y="5151660"/>
            <a:ext cx="1099494" cy="847521"/>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B8D5E66-F7FD-E266-A02E-4B95FC88FAAB}"/>
              </a:ext>
            </a:extLst>
          </p:cNvPr>
          <p:cNvCxnSpPr>
            <a:cxnSpLocks/>
            <a:stCxn id="8" idx="3"/>
            <a:endCxn id="9" idx="1"/>
          </p:cNvCxnSpPr>
          <p:nvPr/>
        </p:nvCxnSpPr>
        <p:spPr>
          <a:xfrm flipV="1">
            <a:off x="5072670" y="4189251"/>
            <a:ext cx="1099494" cy="962409"/>
          </a:xfrm>
          <a:prstGeom prst="bentConnector3">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8D2DFDD-06E9-FBDF-55AB-D47E5AB85D26}"/>
              </a:ext>
            </a:extLst>
          </p:cNvPr>
          <p:cNvCxnSpPr>
            <a:cxnSpLocks/>
            <a:stCxn id="7" idx="3"/>
            <a:endCxn id="12" idx="1"/>
          </p:cNvCxnSpPr>
          <p:nvPr/>
        </p:nvCxnSpPr>
        <p:spPr>
          <a:xfrm flipV="1">
            <a:off x="5050935" y="1853955"/>
            <a:ext cx="1121229" cy="879718"/>
          </a:xfrm>
          <a:prstGeom prst="bentConnector3">
            <a:avLst>
              <a:gd name="adj1" fmla="val 50000"/>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3BC8629-C3E3-28FD-49FA-C96FCDF6C6E2}"/>
              </a:ext>
            </a:extLst>
          </p:cNvPr>
          <p:cNvCxnSpPr>
            <a:stCxn id="7" idx="3"/>
            <a:endCxn id="13" idx="1"/>
          </p:cNvCxnSpPr>
          <p:nvPr/>
        </p:nvCxnSpPr>
        <p:spPr>
          <a:xfrm flipV="1">
            <a:off x="5050935" y="2716991"/>
            <a:ext cx="1121229" cy="1668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712233"/>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Heatmap</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85</a:t>
            </a:fld>
            <a:endParaRPr lang="en-GB" dirty="0"/>
          </a:p>
        </p:txBody>
      </p:sp>
      <p:pic>
        <p:nvPicPr>
          <p:cNvPr id="2" name="Picture 2" descr="Multivariate normal distribution - Wikipedia">
            <a:extLst>
              <a:ext uri="{FF2B5EF4-FFF2-40B4-BE49-F238E27FC236}">
                <a16:creationId xmlns:a16="http://schemas.microsoft.com/office/drawing/2014/main" id="{EDE85730-05D0-26C5-E85E-F1CF5AA19F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7576" y="1927851"/>
            <a:ext cx="3614327" cy="2734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F2947A9-DE23-5138-1A0D-52430121A40A}"/>
              </a:ext>
            </a:extLst>
          </p:cNvPr>
          <p:cNvSpPr/>
          <p:nvPr/>
        </p:nvSpPr>
        <p:spPr>
          <a:xfrm>
            <a:off x="3423686" y="3009018"/>
            <a:ext cx="385087" cy="574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Rectangle 3">
            <a:extLst>
              <a:ext uri="{FF2B5EF4-FFF2-40B4-BE49-F238E27FC236}">
                <a16:creationId xmlns:a16="http://schemas.microsoft.com/office/drawing/2014/main" id="{87ECEFE7-8D02-4E39-0588-D27E0C16BA4C}"/>
              </a:ext>
            </a:extLst>
          </p:cNvPr>
          <p:cNvSpPr/>
          <p:nvPr/>
        </p:nvSpPr>
        <p:spPr>
          <a:xfrm>
            <a:off x="-51803" y="3007949"/>
            <a:ext cx="385087" cy="574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2" name="Group 11">
            <a:extLst>
              <a:ext uri="{FF2B5EF4-FFF2-40B4-BE49-F238E27FC236}">
                <a16:creationId xmlns:a16="http://schemas.microsoft.com/office/drawing/2014/main" id="{48D7E43D-9FFB-A201-D9DD-23C89D115EEA}"/>
              </a:ext>
            </a:extLst>
          </p:cNvPr>
          <p:cNvGrpSpPr/>
          <p:nvPr/>
        </p:nvGrpSpPr>
        <p:grpSpPr>
          <a:xfrm>
            <a:off x="3104706" y="1043781"/>
            <a:ext cx="6583580" cy="3715469"/>
            <a:chOff x="3423686" y="437721"/>
            <a:chExt cx="6583580" cy="3715469"/>
          </a:xfrm>
        </p:grpSpPr>
        <p:pic>
          <p:nvPicPr>
            <p:cNvPr id="8" name="Tijdelijke aanduiding voor inhoud 4">
              <a:extLst>
                <a:ext uri="{FF2B5EF4-FFF2-40B4-BE49-F238E27FC236}">
                  <a16:creationId xmlns:a16="http://schemas.microsoft.com/office/drawing/2014/main" id="{5319048C-7A66-1083-0C7B-B617827F269E}"/>
                </a:ext>
              </a:extLst>
            </p:cNvPr>
            <p:cNvPicPr>
              <a:picLocks noChangeAspect="1"/>
            </p:cNvPicPr>
            <p:nvPr/>
          </p:nvPicPr>
          <p:blipFill>
            <a:blip r:embed="rId4"/>
            <a:stretch>
              <a:fillRect/>
            </a:stretch>
          </p:blipFill>
          <p:spPr>
            <a:xfrm>
              <a:off x="4129727" y="650587"/>
              <a:ext cx="5325155" cy="3502603"/>
            </a:xfrm>
            <a:prstGeom prst="rect">
              <a:avLst/>
            </a:prstGeom>
          </p:spPr>
        </p:pic>
        <p:sp>
          <p:nvSpPr>
            <p:cNvPr id="9" name="Rectangle 8">
              <a:extLst>
                <a:ext uri="{FF2B5EF4-FFF2-40B4-BE49-F238E27FC236}">
                  <a16:creationId xmlns:a16="http://schemas.microsoft.com/office/drawing/2014/main" id="{52613F77-8FA4-108D-4F53-36EB1C753597}"/>
                </a:ext>
              </a:extLst>
            </p:cNvPr>
            <p:cNvSpPr/>
            <p:nvPr/>
          </p:nvSpPr>
          <p:spPr>
            <a:xfrm>
              <a:off x="3423686" y="437721"/>
              <a:ext cx="6583580" cy="9407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39F2ABDC-3DBD-6831-3F74-62B32262D990}"/>
              </a:ext>
            </a:extLst>
          </p:cNvPr>
          <p:cNvSpPr txBox="1"/>
          <p:nvPr/>
        </p:nvSpPr>
        <p:spPr>
          <a:xfrm>
            <a:off x="864911" y="4901613"/>
            <a:ext cx="3175460" cy="584775"/>
          </a:xfrm>
          <a:prstGeom prst="rect">
            <a:avLst/>
          </a:prstGeom>
          <a:noFill/>
        </p:spPr>
        <p:txBody>
          <a:bodyPr wrap="square" rtlCol="0">
            <a:spAutoFit/>
          </a:bodyPr>
          <a:lstStyle/>
          <a:p>
            <a:r>
              <a:rPr lang="en-GB" sz="3200" dirty="0"/>
              <a:t>Scatter plot</a:t>
            </a:r>
          </a:p>
        </p:txBody>
      </p:sp>
      <p:sp>
        <p:nvSpPr>
          <p:cNvPr id="19" name="TextBox 18">
            <a:extLst>
              <a:ext uri="{FF2B5EF4-FFF2-40B4-BE49-F238E27FC236}">
                <a16:creationId xmlns:a16="http://schemas.microsoft.com/office/drawing/2014/main" id="{418F0B0F-5301-BB5D-7524-555562B013E5}"/>
              </a:ext>
            </a:extLst>
          </p:cNvPr>
          <p:cNvSpPr txBox="1"/>
          <p:nvPr/>
        </p:nvSpPr>
        <p:spPr>
          <a:xfrm>
            <a:off x="4411895" y="4901613"/>
            <a:ext cx="3175460" cy="584775"/>
          </a:xfrm>
          <a:prstGeom prst="rect">
            <a:avLst/>
          </a:prstGeom>
          <a:noFill/>
        </p:spPr>
        <p:txBody>
          <a:bodyPr wrap="square" rtlCol="0">
            <a:spAutoFit/>
          </a:bodyPr>
          <a:lstStyle/>
          <a:p>
            <a:r>
              <a:rPr lang="en-GB" sz="3200" dirty="0"/>
              <a:t>Count </a:t>
            </a:r>
            <a:r>
              <a:rPr lang="en-GB" sz="3200" dirty="0" err="1"/>
              <a:t>occurences</a:t>
            </a:r>
            <a:endParaRPr lang="en-GB" sz="3200" dirty="0"/>
          </a:p>
        </p:txBody>
      </p:sp>
      <p:grpSp>
        <p:nvGrpSpPr>
          <p:cNvPr id="21" name="Group 20">
            <a:extLst>
              <a:ext uri="{FF2B5EF4-FFF2-40B4-BE49-F238E27FC236}">
                <a16:creationId xmlns:a16="http://schemas.microsoft.com/office/drawing/2014/main" id="{7DB32FEA-C952-2408-790B-89DB11DF6263}"/>
              </a:ext>
            </a:extLst>
          </p:cNvPr>
          <p:cNvGrpSpPr/>
          <p:nvPr/>
        </p:nvGrpSpPr>
        <p:grpSpPr>
          <a:xfrm>
            <a:off x="6453963" y="1309812"/>
            <a:ext cx="6188149" cy="4641308"/>
            <a:chOff x="6453965" y="1256647"/>
            <a:chExt cx="6188149" cy="5428283"/>
          </a:xfrm>
        </p:grpSpPr>
        <p:pic>
          <p:nvPicPr>
            <p:cNvPr id="11" name="Afbeelding 6">
              <a:extLst>
                <a:ext uri="{FF2B5EF4-FFF2-40B4-BE49-F238E27FC236}">
                  <a16:creationId xmlns:a16="http://schemas.microsoft.com/office/drawing/2014/main" id="{0C2B2E5B-3DE9-54D3-31CE-D413D914FE03}"/>
                </a:ext>
              </a:extLst>
            </p:cNvPr>
            <p:cNvPicPr>
              <a:picLocks noChangeAspect="1"/>
            </p:cNvPicPr>
            <p:nvPr/>
          </p:nvPicPr>
          <p:blipFill>
            <a:blip r:embed="rId5"/>
            <a:stretch>
              <a:fillRect/>
            </a:stretch>
          </p:blipFill>
          <p:spPr>
            <a:xfrm>
              <a:off x="7995691" y="1854763"/>
              <a:ext cx="4196309" cy="3664887"/>
            </a:xfrm>
            <a:prstGeom prst="rect">
              <a:avLst/>
            </a:prstGeom>
          </p:spPr>
        </p:pic>
        <p:sp>
          <p:nvSpPr>
            <p:cNvPr id="18" name="Rectangle 17">
              <a:extLst>
                <a:ext uri="{FF2B5EF4-FFF2-40B4-BE49-F238E27FC236}">
                  <a16:creationId xmlns:a16="http://schemas.microsoft.com/office/drawing/2014/main" id="{0192419B-CF4A-995C-432B-CB1AE9B789FF}"/>
                </a:ext>
              </a:extLst>
            </p:cNvPr>
            <p:cNvSpPr/>
            <p:nvPr/>
          </p:nvSpPr>
          <p:spPr>
            <a:xfrm>
              <a:off x="6453965" y="1256647"/>
              <a:ext cx="6188149" cy="727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20A85E5-C1B1-0766-0322-55E9F09C4663}"/>
                </a:ext>
              </a:extLst>
            </p:cNvPr>
            <p:cNvSpPr txBox="1"/>
            <p:nvPr/>
          </p:nvSpPr>
          <p:spPr>
            <a:xfrm>
              <a:off x="8506115" y="5425060"/>
              <a:ext cx="3175460" cy="1259870"/>
            </a:xfrm>
            <a:prstGeom prst="rect">
              <a:avLst/>
            </a:prstGeom>
            <a:noFill/>
          </p:spPr>
          <p:txBody>
            <a:bodyPr wrap="square" rtlCol="0">
              <a:spAutoFit/>
            </a:bodyPr>
            <a:lstStyle/>
            <a:p>
              <a:r>
                <a:rPr lang="en-GB" sz="3200" dirty="0"/>
                <a:t>Heatmap =</a:t>
              </a:r>
            </a:p>
            <a:p>
              <a:r>
                <a:rPr lang="en-GB" sz="3200" dirty="0"/>
                <a:t>Density estimate</a:t>
              </a:r>
            </a:p>
          </p:txBody>
        </p:sp>
      </p:grpSp>
      <p:pic>
        <p:nvPicPr>
          <p:cNvPr id="22" name="Picture 6">
            <a:extLst>
              <a:ext uri="{FF2B5EF4-FFF2-40B4-BE49-F238E27FC236}">
                <a16:creationId xmlns:a16="http://schemas.microsoft.com/office/drawing/2014/main" id="{3E6E4E86-FCE5-36A5-1F0C-BB0066542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496" y="120868"/>
            <a:ext cx="4944985" cy="176015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6FF3C00-8D3E-461E-A413-B352EA1CAEC4}"/>
              </a:ext>
            </a:extLst>
          </p:cNvPr>
          <p:cNvSpPr/>
          <p:nvPr/>
        </p:nvSpPr>
        <p:spPr>
          <a:xfrm>
            <a:off x="5802447" y="-396211"/>
            <a:ext cx="6188149" cy="622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5A7A1EB-029D-E552-B75F-F61E462F5E67}"/>
              </a:ext>
            </a:extLst>
          </p:cNvPr>
          <p:cNvSpPr txBox="1"/>
          <p:nvPr/>
        </p:nvSpPr>
        <p:spPr>
          <a:xfrm>
            <a:off x="3808773" y="275415"/>
            <a:ext cx="3175460" cy="1077218"/>
          </a:xfrm>
          <a:prstGeom prst="rect">
            <a:avLst/>
          </a:prstGeom>
          <a:noFill/>
        </p:spPr>
        <p:txBody>
          <a:bodyPr wrap="square" rtlCol="0">
            <a:spAutoFit/>
          </a:bodyPr>
          <a:lstStyle/>
          <a:p>
            <a:r>
              <a:rPr lang="en-GB" sz="3200" dirty="0"/>
              <a:t>Similar to</a:t>
            </a:r>
            <a:br>
              <a:rPr lang="en-GB" sz="3200" dirty="0"/>
            </a:br>
            <a:r>
              <a:rPr lang="en-GB" sz="3200" dirty="0"/>
              <a:t>density plots</a:t>
            </a:r>
          </a:p>
        </p:txBody>
      </p:sp>
    </p:spTree>
    <p:extLst>
      <p:ext uri="{BB962C8B-B14F-4D97-AF65-F5344CB8AC3E}">
        <p14:creationId xmlns:p14="http://schemas.microsoft.com/office/powerpoint/2010/main" val="1118865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86</a:t>
            </a:fld>
            <a:endParaRPr lang="en-GB" dirty="0"/>
          </a:p>
        </p:txBody>
      </p:sp>
      <p:pic>
        <p:nvPicPr>
          <p:cNvPr id="9" name="Picture 8">
            <a:extLst>
              <a:ext uri="{FF2B5EF4-FFF2-40B4-BE49-F238E27FC236}">
                <a16:creationId xmlns:a16="http://schemas.microsoft.com/office/drawing/2014/main" id="{7D4C79DE-D534-0495-4734-B93B38D64183}"/>
              </a:ext>
            </a:extLst>
          </p:cNvPr>
          <p:cNvPicPr>
            <a:picLocks noChangeAspect="1"/>
          </p:cNvPicPr>
          <p:nvPr/>
        </p:nvPicPr>
        <p:blipFill>
          <a:blip r:embed="rId2"/>
          <a:stretch>
            <a:fillRect/>
          </a:stretch>
        </p:blipFill>
        <p:spPr>
          <a:xfrm>
            <a:off x="-99686" y="-207724"/>
            <a:ext cx="12391372" cy="7273448"/>
          </a:xfrm>
          <a:prstGeom prst="rect">
            <a:avLst/>
          </a:prstGeom>
        </p:spPr>
      </p:pic>
      <p:sp>
        <p:nvSpPr>
          <p:cNvPr id="10" name="Oval 9">
            <a:extLst>
              <a:ext uri="{FF2B5EF4-FFF2-40B4-BE49-F238E27FC236}">
                <a16:creationId xmlns:a16="http://schemas.microsoft.com/office/drawing/2014/main" id="{585A87B6-A928-E7A6-BF0D-78FF4467BB22}"/>
              </a:ext>
            </a:extLst>
          </p:cNvPr>
          <p:cNvSpPr/>
          <p:nvPr/>
        </p:nvSpPr>
        <p:spPr>
          <a:xfrm>
            <a:off x="489857" y="631371"/>
            <a:ext cx="446314" cy="446314"/>
          </a:xfrm>
          <a:prstGeom prst="ellipse">
            <a:avLst/>
          </a:prstGeom>
          <a:solidFill>
            <a:srgbClr val="64B8AB"/>
          </a:solidFill>
          <a:ln>
            <a:solidFill>
              <a:srgbClr val="64B8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9EB88D1-0FCB-131F-D1D7-03E92D30BB74}"/>
              </a:ext>
            </a:extLst>
          </p:cNvPr>
          <p:cNvSpPr/>
          <p:nvPr/>
        </p:nvSpPr>
        <p:spPr>
          <a:xfrm>
            <a:off x="1937657" y="631371"/>
            <a:ext cx="446314" cy="446314"/>
          </a:xfrm>
          <a:prstGeom prst="ellipse">
            <a:avLst/>
          </a:prstGeom>
          <a:solidFill>
            <a:srgbClr val="C55449"/>
          </a:solidFill>
          <a:ln>
            <a:solidFill>
              <a:srgbClr val="C554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CD3DD6B-3314-3EE2-C504-D379E7138552}"/>
              </a:ext>
            </a:extLst>
          </p:cNvPr>
          <p:cNvSpPr txBox="1"/>
          <p:nvPr/>
        </p:nvSpPr>
        <p:spPr>
          <a:xfrm>
            <a:off x="489857" y="22940"/>
            <a:ext cx="2558142" cy="523220"/>
          </a:xfrm>
          <a:prstGeom prst="rect">
            <a:avLst/>
          </a:prstGeom>
          <a:noFill/>
        </p:spPr>
        <p:txBody>
          <a:bodyPr wrap="square" rtlCol="0">
            <a:spAutoFit/>
          </a:bodyPr>
          <a:lstStyle/>
          <a:p>
            <a:r>
              <a:rPr lang="en-GB" sz="2800" b="1" dirty="0">
                <a:solidFill>
                  <a:schemeClr val="bg1"/>
                </a:solidFill>
              </a:rPr>
              <a:t>Richter scale</a:t>
            </a:r>
          </a:p>
        </p:txBody>
      </p:sp>
      <p:sp>
        <p:nvSpPr>
          <p:cNvPr id="17" name="TextBox 16">
            <a:extLst>
              <a:ext uri="{FF2B5EF4-FFF2-40B4-BE49-F238E27FC236}">
                <a16:creationId xmlns:a16="http://schemas.microsoft.com/office/drawing/2014/main" id="{163821DB-97CB-F84C-A7AC-6975D5F0FD32}"/>
              </a:ext>
            </a:extLst>
          </p:cNvPr>
          <p:cNvSpPr txBox="1"/>
          <p:nvPr/>
        </p:nvSpPr>
        <p:spPr>
          <a:xfrm>
            <a:off x="560610" y="1108467"/>
            <a:ext cx="2558142" cy="523220"/>
          </a:xfrm>
          <a:prstGeom prst="rect">
            <a:avLst/>
          </a:prstGeom>
          <a:noFill/>
        </p:spPr>
        <p:txBody>
          <a:bodyPr wrap="square" rtlCol="0">
            <a:spAutoFit/>
          </a:bodyPr>
          <a:lstStyle/>
          <a:p>
            <a:r>
              <a:rPr lang="en-GB" sz="2800" b="1" dirty="0">
                <a:solidFill>
                  <a:schemeClr val="bg1"/>
                </a:solidFill>
              </a:rPr>
              <a:t>1</a:t>
            </a:r>
          </a:p>
        </p:txBody>
      </p:sp>
      <p:sp>
        <p:nvSpPr>
          <p:cNvPr id="18" name="TextBox 17">
            <a:extLst>
              <a:ext uri="{FF2B5EF4-FFF2-40B4-BE49-F238E27FC236}">
                <a16:creationId xmlns:a16="http://schemas.microsoft.com/office/drawing/2014/main" id="{063E11C6-97A0-C040-0293-6DD479FC590E}"/>
              </a:ext>
            </a:extLst>
          </p:cNvPr>
          <p:cNvSpPr txBox="1"/>
          <p:nvPr/>
        </p:nvSpPr>
        <p:spPr>
          <a:xfrm>
            <a:off x="1899550" y="1108467"/>
            <a:ext cx="2558142" cy="523220"/>
          </a:xfrm>
          <a:prstGeom prst="rect">
            <a:avLst/>
          </a:prstGeom>
          <a:noFill/>
        </p:spPr>
        <p:txBody>
          <a:bodyPr wrap="square" rtlCol="0">
            <a:spAutoFit/>
          </a:bodyPr>
          <a:lstStyle/>
          <a:p>
            <a:r>
              <a:rPr lang="en-GB" sz="2800" b="1" dirty="0">
                <a:solidFill>
                  <a:schemeClr val="bg1"/>
                </a:solidFill>
              </a:rPr>
              <a:t>10</a:t>
            </a:r>
          </a:p>
        </p:txBody>
      </p:sp>
      <p:pic>
        <p:nvPicPr>
          <p:cNvPr id="20" name="Picture 19">
            <a:extLst>
              <a:ext uri="{FF2B5EF4-FFF2-40B4-BE49-F238E27FC236}">
                <a16:creationId xmlns:a16="http://schemas.microsoft.com/office/drawing/2014/main" id="{FF09A2EB-4216-5B0C-41DB-B9E51305D86B}"/>
              </a:ext>
            </a:extLst>
          </p:cNvPr>
          <p:cNvPicPr>
            <a:picLocks noChangeAspect="1"/>
          </p:cNvPicPr>
          <p:nvPr/>
        </p:nvPicPr>
        <p:blipFill>
          <a:blip r:embed="rId3"/>
          <a:stretch>
            <a:fillRect/>
          </a:stretch>
        </p:blipFill>
        <p:spPr>
          <a:xfrm>
            <a:off x="194248" y="-178906"/>
            <a:ext cx="11803503" cy="7215813"/>
          </a:xfrm>
          <a:prstGeom prst="rect">
            <a:avLst/>
          </a:prstGeom>
        </p:spPr>
      </p:pic>
      <p:sp>
        <p:nvSpPr>
          <p:cNvPr id="21" name="TextBox 20">
            <a:extLst>
              <a:ext uri="{FF2B5EF4-FFF2-40B4-BE49-F238E27FC236}">
                <a16:creationId xmlns:a16="http://schemas.microsoft.com/office/drawing/2014/main" id="{0A6BF9E2-A049-0C8F-849A-A6AE31ADA9C9}"/>
              </a:ext>
            </a:extLst>
          </p:cNvPr>
          <p:cNvSpPr txBox="1"/>
          <p:nvPr/>
        </p:nvSpPr>
        <p:spPr>
          <a:xfrm>
            <a:off x="489857" y="246692"/>
            <a:ext cx="2870285" cy="2246769"/>
          </a:xfrm>
          <a:prstGeom prst="rect">
            <a:avLst/>
          </a:prstGeom>
          <a:noFill/>
        </p:spPr>
        <p:txBody>
          <a:bodyPr wrap="square" rtlCol="0">
            <a:spAutoFit/>
          </a:bodyPr>
          <a:lstStyle/>
          <a:p>
            <a:r>
              <a:rPr lang="en-GB" sz="2000" dirty="0">
                <a:solidFill>
                  <a:schemeClr val="bg1"/>
                </a:solidFill>
              </a:rPr>
              <a:t>We create a density estimate to show a clearer picture.</a:t>
            </a:r>
          </a:p>
          <a:p>
            <a:endParaRPr lang="en-GB" sz="2000" b="1" dirty="0">
              <a:solidFill>
                <a:schemeClr val="bg1"/>
              </a:solidFill>
            </a:endParaRPr>
          </a:p>
          <a:p>
            <a:r>
              <a:rPr lang="en-GB" sz="2000" b="1" dirty="0">
                <a:solidFill>
                  <a:schemeClr val="bg1"/>
                </a:solidFill>
              </a:rPr>
              <a:t>Remark</a:t>
            </a:r>
            <a:r>
              <a:rPr lang="en-GB" sz="2000" dirty="0">
                <a:solidFill>
                  <a:schemeClr val="bg1"/>
                </a:solidFill>
              </a:rPr>
              <a:t>: Here, it is less trivial to add a legend to the plot.</a:t>
            </a:r>
          </a:p>
        </p:txBody>
      </p:sp>
    </p:spTree>
    <p:extLst>
      <p:ext uri="{BB962C8B-B14F-4D97-AF65-F5344CB8AC3E}">
        <p14:creationId xmlns:p14="http://schemas.microsoft.com/office/powerpoint/2010/main" val="42571660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vid19">
            <a:hlinkClick r:id="" action="ppaction://media"/>
            <a:extLst>
              <a:ext uri="{FF2B5EF4-FFF2-40B4-BE49-F238E27FC236}">
                <a16:creationId xmlns:a16="http://schemas.microsoft.com/office/drawing/2014/main" id="{483CF49D-EF20-AD15-C4C6-E0B92E199C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3" name="Title 1">
            <a:extLst>
              <a:ext uri="{FF2B5EF4-FFF2-40B4-BE49-F238E27FC236}">
                <a16:creationId xmlns:a16="http://schemas.microsoft.com/office/drawing/2014/main" id="{5371FEF8-E921-2C29-9F1E-1454061F9A04}"/>
              </a:ext>
            </a:extLst>
          </p:cNvPr>
          <p:cNvSpPr>
            <a:spLocks noGrp="1"/>
          </p:cNvSpPr>
          <p:nvPr>
            <p:ph type="title"/>
          </p:nvPr>
        </p:nvSpPr>
        <p:spPr>
          <a:xfrm>
            <a:off x="381000" y="381000"/>
            <a:ext cx="11430000" cy="1325563"/>
          </a:xfrm>
        </p:spPr>
        <p:txBody>
          <a:bodyPr/>
          <a:lstStyle/>
          <a:p>
            <a:r>
              <a:rPr lang="en-GB" dirty="0"/>
              <a:t>Choropleth map</a:t>
            </a:r>
          </a:p>
        </p:txBody>
      </p:sp>
      <p:sp>
        <p:nvSpPr>
          <p:cNvPr id="14" name="Slide Number Placeholder 4">
            <a:extLst>
              <a:ext uri="{FF2B5EF4-FFF2-40B4-BE49-F238E27FC236}">
                <a16:creationId xmlns:a16="http://schemas.microsoft.com/office/drawing/2014/main" id="{312ED2F6-6ECD-06A6-0509-08AFB9635408}"/>
              </a:ext>
            </a:extLst>
          </p:cNvPr>
          <p:cNvSpPr txBox="1">
            <a:spLocks/>
          </p:cNvSpPr>
          <p:nvPr/>
        </p:nvSpPr>
        <p:spPr>
          <a:xfrm>
            <a:off x="395998" y="6176082"/>
            <a:ext cx="670801" cy="670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5DC5B-6873-43DB-ADC7-B15ACCE0DFDB}" type="slidenum">
              <a:rPr lang="en-GB" smtClean="0"/>
              <a:pPr/>
              <a:t>87</a:t>
            </a:fld>
            <a:endParaRPr lang="en-GB" dirty="0"/>
          </a:p>
        </p:txBody>
      </p:sp>
    </p:spTree>
    <p:extLst>
      <p:ext uri="{BB962C8B-B14F-4D97-AF65-F5344CB8AC3E}">
        <p14:creationId xmlns:p14="http://schemas.microsoft.com/office/powerpoint/2010/main" val="2411892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826D7B-2300-6BC6-9226-7867E9DCF8DE}"/>
              </a:ext>
            </a:extLst>
          </p:cNvPr>
          <p:cNvSpPr>
            <a:spLocks noGrp="1"/>
          </p:cNvSpPr>
          <p:nvPr>
            <p:ph type="sldNum" sz="quarter" idx="12"/>
          </p:nvPr>
        </p:nvSpPr>
        <p:spPr/>
        <p:txBody>
          <a:bodyPr/>
          <a:lstStyle/>
          <a:p>
            <a:fld id="{294A09A9-5501-47C1-A89A-A340965A2BE2}" type="slidenum">
              <a:rPr lang="en-US" smtClean="0"/>
              <a:pPr/>
              <a:t>88</a:t>
            </a:fld>
            <a:endParaRPr lang="en-US" dirty="0"/>
          </a:p>
        </p:txBody>
      </p:sp>
      <p:sp>
        <p:nvSpPr>
          <p:cNvPr id="4" name="Title 3">
            <a:extLst>
              <a:ext uri="{FF2B5EF4-FFF2-40B4-BE49-F238E27FC236}">
                <a16:creationId xmlns:a16="http://schemas.microsoft.com/office/drawing/2014/main" id="{8BC0ACC6-796A-87B9-2386-8C2BC779C8A0}"/>
              </a:ext>
            </a:extLst>
          </p:cNvPr>
          <p:cNvSpPr>
            <a:spLocks noGrp="1"/>
          </p:cNvSpPr>
          <p:nvPr>
            <p:ph type="ctrTitle"/>
          </p:nvPr>
        </p:nvSpPr>
        <p:spPr>
          <a:xfrm>
            <a:off x="693683" y="193835"/>
            <a:ext cx="6192892" cy="1198179"/>
          </a:xfrm>
        </p:spPr>
        <p:txBody>
          <a:bodyPr/>
          <a:lstStyle/>
          <a:p>
            <a:r>
              <a:rPr lang="en-GB" dirty="0"/>
              <a:t>Exercise #2</a:t>
            </a:r>
          </a:p>
        </p:txBody>
      </p:sp>
      <p:sp>
        <p:nvSpPr>
          <p:cNvPr id="5" name="Content Placeholder 4">
            <a:extLst>
              <a:ext uri="{FF2B5EF4-FFF2-40B4-BE49-F238E27FC236}">
                <a16:creationId xmlns:a16="http://schemas.microsoft.com/office/drawing/2014/main" id="{D89FEBCC-54C9-2419-44DB-1E8C15DA16C4}"/>
              </a:ext>
            </a:extLst>
          </p:cNvPr>
          <p:cNvSpPr>
            <a:spLocks noGrp="1"/>
          </p:cNvSpPr>
          <p:nvPr>
            <p:ph sz="quarter" idx="13"/>
          </p:nvPr>
        </p:nvSpPr>
        <p:spPr>
          <a:xfrm>
            <a:off x="693738" y="1803400"/>
            <a:ext cx="6672262" cy="4175125"/>
          </a:xfrm>
        </p:spPr>
        <p:txBody>
          <a:bodyPr>
            <a:normAutofit/>
          </a:bodyPr>
          <a:lstStyle/>
          <a:p>
            <a:pPr marL="0" indent="0">
              <a:buNone/>
            </a:pPr>
            <a:r>
              <a:rPr lang="en-GB" sz="3600" b="1" dirty="0"/>
              <a:t>Problem:</a:t>
            </a:r>
          </a:p>
          <a:p>
            <a:r>
              <a:rPr lang="en-GB" dirty="0"/>
              <a:t>Drive-app adoption</a:t>
            </a:r>
          </a:p>
          <a:p>
            <a:pPr marL="0" indent="0">
              <a:buNone/>
            </a:pPr>
            <a:r>
              <a:rPr lang="en-GB" b="1" dirty="0"/>
              <a:t>Questions:</a:t>
            </a:r>
          </a:p>
          <a:p>
            <a:r>
              <a:rPr lang="en-GB" dirty="0"/>
              <a:t>How is the use of our driver app spreading?</a:t>
            </a:r>
          </a:p>
          <a:p>
            <a:r>
              <a:rPr lang="en-GB" dirty="0"/>
              <a:t>How well used is the app by people who have it?</a:t>
            </a:r>
          </a:p>
          <a:p>
            <a:r>
              <a:rPr lang="en-GB" dirty="0"/>
              <a:t>Are the app’s recommendations used?</a:t>
            </a:r>
          </a:p>
          <a:p>
            <a:r>
              <a:rPr lang="en-GB" dirty="0"/>
              <a:t>Was our marketing of the app effective?</a:t>
            </a:r>
          </a:p>
        </p:txBody>
      </p:sp>
      <p:sp>
        <p:nvSpPr>
          <p:cNvPr id="6" name="Rectangle 5">
            <a:extLst>
              <a:ext uri="{FF2B5EF4-FFF2-40B4-BE49-F238E27FC236}">
                <a16:creationId xmlns:a16="http://schemas.microsoft.com/office/drawing/2014/main" id="{0D94B65E-0F55-0D92-EBD6-308BB791BC65}"/>
              </a:ext>
            </a:extLst>
          </p:cNvPr>
          <p:cNvSpPr/>
          <p:nvPr/>
        </p:nvSpPr>
        <p:spPr>
          <a:xfrm>
            <a:off x="8534695" y="0"/>
            <a:ext cx="3225800" cy="66641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8D834C4-DCC3-8BD7-4961-E3EFB33E5791}"/>
              </a:ext>
            </a:extLst>
          </p:cNvPr>
          <p:cNvSpPr txBox="1"/>
          <p:nvPr/>
        </p:nvSpPr>
        <p:spPr>
          <a:xfrm>
            <a:off x="7867125" y="1886552"/>
            <a:ext cx="4307156" cy="4524315"/>
          </a:xfrm>
          <a:prstGeom prst="rect">
            <a:avLst/>
          </a:prstGeom>
          <a:noFill/>
        </p:spPr>
        <p:txBody>
          <a:bodyPr wrap="square" rtlCol="0">
            <a:spAutoFit/>
          </a:bodyPr>
          <a:lstStyle/>
          <a:p>
            <a:r>
              <a:rPr lang="en-GB" b="1" dirty="0"/>
              <a:t>Available data:</a:t>
            </a:r>
          </a:p>
          <a:p>
            <a:endParaRPr lang="en-GB" dirty="0"/>
          </a:p>
          <a:p>
            <a:r>
              <a:rPr lang="en-GB" b="1" dirty="0"/>
              <a:t>For drivers:</a:t>
            </a:r>
          </a:p>
          <a:p>
            <a:pPr marL="285750" indent="-285750">
              <a:buFont typeface="Arial" panose="020B0604020202020204" pitchFamily="34" charset="0"/>
              <a:buChar char="•"/>
            </a:pPr>
            <a:r>
              <a:rPr lang="en-GB" dirty="0"/>
              <a:t>Customer id (link to all his information)</a:t>
            </a:r>
          </a:p>
          <a:p>
            <a:pPr marL="285750" indent="-285750">
              <a:buFont typeface="Arial" panose="020B0604020202020204" pitchFamily="34" charset="0"/>
              <a:buChar char="•"/>
            </a:pPr>
            <a:r>
              <a:rPr lang="en-GB" dirty="0"/>
              <a:t>Number of transactions.</a:t>
            </a:r>
          </a:p>
          <a:p>
            <a:pPr marL="285750" indent="-285750">
              <a:buFont typeface="Arial" panose="020B0604020202020204" pitchFamily="34" charset="0"/>
              <a:buChar char="•"/>
            </a:pPr>
            <a:r>
              <a:rPr lang="en-GB" dirty="0"/>
              <a:t>Transaction types.</a:t>
            </a:r>
          </a:p>
          <a:p>
            <a:pPr marL="285750" indent="-285750">
              <a:buFont typeface="Arial" panose="020B0604020202020204" pitchFamily="34" charset="0"/>
              <a:buChar char="•"/>
            </a:pPr>
            <a:r>
              <a:rPr lang="en-GB" dirty="0"/>
              <a:t>(Optional): reason why used installed app.</a:t>
            </a:r>
          </a:p>
          <a:p>
            <a:pPr marL="285750" indent="-285750">
              <a:buFont typeface="Arial" panose="020B0604020202020204" pitchFamily="34" charset="0"/>
              <a:buChar char="•"/>
            </a:pPr>
            <a:r>
              <a:rPr lang="en-GB" dirty="0"/>
              <a:t>(Optional) app rating of customer.</a:t>
            </a:r>
          </a:p>
          <a:p>
            <a:endParaRPr lang="en-GB" dirty="0"/>
          </a:p>
          <a:p>
            <a:r>
              <a:rPr lang="en-GB" b="1" dirty="0"/>
              <a:t>For marketing:</a:t>
            </a:r>
          </a:p>
          <a:p>
            <a:pPr marL="285750" indent="-285750">
              <a:buFont typeface="Arial" panose="020B0604020202020204" pitchFamily="34" charset="0"/>
              <a:buChar char="•"/>
            </a:pPr>
            <a:r>
              <a:rPr lang="en-GB" dirty="0"/>
              <a:t>Location of marketing actions.</a:t>
            </a:r>
          </a:p>
          <a:p>
            <a:pPr marL="285750" indent="-285750">
              <a:buFont typeface="Arial" panose="020B0604020202020204" pitchFamily="34" charset="0"/>
              <a:buChar char="•"/>
            </a:pPr>
            <a:r>
              <a:rPr lang="en-GB" dirty="0"/>
              <a:t>Price of marketing action.</a:t>
            </a:r>
          </a:p>
          <a:p>
            <a:pPr marL="285750" indent="-285750">
              <a:buFont typeface="Arial" panose="020B0604020202020204" pitchFamily="34" charset="0"/>
              <a:buChar char="•"/>
            </a:pPr>
            <a:r>
              <a:rPr lang="en-GB" dirty="0"/>
              <a:t>Start &amp; end of marketing.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8" name="TextBox 7">
            <a:extLst>
              <a:ext uri="{FF2B5EF4-FFF2-40B4-BE49-F238E27FC236}">
                <a16:creationId xmlns:a16="http://schemas.microsoft.com/office/drawing/2014/main" id="{BEBB78BD-8AF4-A5AE-0AAB-F042FD22055E}"/>
              </a:ext>
            </a:extLst>
          </p:cNvPr>
          <p:cNvSpPr txBox="1"/>
          <p:nvPr/>
        </p:nvSpPr>
        <p:spPr>
          <a:xfrm>
            <a:off x="7570381" y="193835"/>
            <a:ext cx="4093535" cy="646331"/>
          </a:xfrm>
          <a:prstGeom prst="rect">
            <a:avLst/>
          </a:prstGeom>
          <a:noFill/>
        </p:spPr>
        <p:txBody>
          <a:bodyPr wrap="square" rtlCol="0">
            <a:spAutoFit/>
          </a:bodyPr>
          <a:lstStyle/>
          <a:p>
            <a:r>
              <a:rPr lang="en-GB" b="1" dirty="0"/>
              <a:t>Note:</a:t>
            </a:r>
            <a:r>
              <a:rPr lang="en-GB" dirty="0"/>
              <a:t> This is an actual case but somewhat altered for educational purposes!</a:t>
            </a:r>
          </a:p>
        </p:txBody>
      </p:sp>
    </p:spTree>
    <p:extLst>
      <p:ext uri="{BB962C8B-B14F-4D97-AF65-F5344CB8AC3E}">
        <p14:creationId xmlns:p14="http://schemas.microsoft.com/office/powerpoint/2010/main" val="175308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6"/>
            <a:ext cx="7327900" cy="1500563"/>
          </a:xfrm>
        </p:spPr>
        <p:txBody>
          <a:bodyPr anchor="ctr">
            <a:normAutofit fontScale="90000"/>
          </a:bodyPr>
          <a:lstStyle/>
          <a:p>
            <a:r>
              <a:rPr lang="en-US" b="1" dirty="0"/>
              <a:t>Intermezzo:</a:t>
            </a:r>
            <a:br>
              <a:rPr lang="en-US" dirty="0"/>
            </a:br>
            <a:r>
              <a:rPr lang="en-US" dirty="0"/>
              <a:t>Importance of good communication &amp; labels</a:t>
            </a:r>
          </a:p>
        </p:txBody>
      </p:sp>
    </p:spTree>
    <p:extLst>
      <p:ext uri="{BB962C8B-B14F-4D97-AF65-F5344CB8AC3E}">
        <p14:creationId xmlns:p14="http://schemas.microsoft.com/office/powerpoint/2010/main" val="99779595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7722-8531-A26D-D79E-87BACD9B4EBF}"/>
              </a:ext>
            </a:extLst>
          </p:cNvPr>
          <p:cNvSpPr>
            <a:spLocks noGrp="1"/>
          </p:cNvSpPr>
          <p:nvPr>
            <p:ph type="title"/>
          </p:nvPr>
        </p:nvSpPr>
        <p:spPr/>
        <p:txBody>
          <a:bodyPr/>
          <a:lstStyle/>
          <a:p>
            <a:endParaRPr lang="en-GB"/>
          </a:p>
        </p:txBody>
      </p:sp>
      <p:sp>
        <p:nvSpPr>
          <p:cNvPr id="3" name="Footer Placeholder 2">
            <a:extLst>
              <a:ext uri="{FF2B5EF4-FFF2-40B4-BE49-F238E27FC236}">
                <a16:creationId xmlns:a16="http://schemas.microsoft.com/office/drawing/2014/main" id="{3AFAD694-F7DA-7CAF-A1D7-962DFB720A39}"/>
              </a:ext>
            </a:extLst>
          </p:cNvPr>
          <p:cNvSpPr>
            <a:spLocks noGrp="1"/>
          </p:cNvSpPr>
          <p:nvPr>
            <p:ph type="ftr" sz="quarter" idx="11"/>
          </p:nvPr>
        </p:nvSpPr>
        <p:spPr/>
        <p:txBody>
          <a:bodyPr/>
          <a:lstStyle/>
          <a:p>
            <a:r>
              <a:rPr lang="en-GB" noProof="0"/>
              <a:t>ORTEC | Optimize your world</a:t>
            </a:r>
            <a:endParaRPr lang="en-GB" noProof="0" dirty="0"/>
          </a:p>
        </p:txBody>
      </p:sp>
      <p:sp>
        <p:nvSpPr>
          <p:cNvPr id="4" name="Slide Number Placeholder 3">
            <a:extLst>
              <a:ext uri="{FF2B5EF4-FFF2-40B4-BE49-F238E27FC236}">
                <a16:creationId xmlns:a16="http://schemas.microsoft.com/office/drawing/2014/main" id="{3CD971BF-83D0-1356-A67A-3DAF1CE2EFF5}"/>
              </a:ext>
            </a:extLst>
          </p:cNvPr>
          <p:cNvSpPr>
            <a:spLocks noGrp="1"/>
          </p:cNvSpPr>
          <p:nvPr>
            <p:ph type="sldNum" sz="quarter" idx="12"/>
          </p:nvPr>
        </p:nvSpPr>
        <p:spPr/>
        <p:txBody>
          <a:bodyPr/>
          <a:lstStyle/>
          <a:p>
            <a:fld id="{D7B5DC5B-6873-43DB-ADC7-B15ACCE0DFDB}" type="slidenum">
              <a:rPr lang="en-GB" noProof="0" smtClean="0"/>
              <a:t>9</a:t>
            </a:fld>
            <a:endParaRPr lang="en-GB" noProof="0" dirty="0"/>
          </a:p>
        </p:txBody>
      </p:sp>
      <p:pic>
        <p:nvPicPr>
          <p:cNvPr id="5" name="Picture 4">
            <a:extLst>
              <a:ext uri="{FF2B5EF4-FFF2-40B4-BE49-F238E27FC236}">
                <a16:creationId xmlns:a16="http://schemas.microsoft.com/office/drawing/2014/main" id="{6A42F3E9-64BB-790D-C855-50DB2FEC4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23" y="-12193"/>
            <a:ext cx="12411542" cy="8811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FDB0A8-ABCB-EAFC-6973-8736B479DA4D}"/>
              </a:ext>
            </a:extLst>
          </p:cNvPr>
          <p:cNvSpPr txBox="1"/>
          <p:nvPr/>
        </p:nvSpPr>
        <p:spPr>
          <a:xfrm>
            <a:off x="223024" y="223024"/>
            <a:ext cx="3815576" cy="1754326"/>
          </a:xfrm>
          <a:prstGeom prst="rect">
            <a:avLst/>
          </a:prstGeom>
          <a:noFill/>
        </p:spPr>
        <p:txBody>
          <a:bodyPr wrap="square" rtlCol="0">
            <a:spAutoFit/>
          </a:bodyPr>
          <a:lstStyle/>
          <a:p>
            <a:r>
              <a:rPr lang="en-GB" b="1" dirty="0">
                <a:solidFill>
                  <a:schemeClr val="bg1"/>
                </a:solidFill>
              </a:rPr>
              <a:t>Consider</a:t>
            </a:r>
            <a:r>
              <a:rPr lang="en-GB" dirty="0">
                <a:solidFill>
                  <a:schemeClr val="bg1"/>
                </a:solidFill>
              </a:rPr>
              <a:t>:</a:t>
            </a:r>
          </a:p>
          <a:p>
            <a:pPr marL="285750" indent="-285750">
              <a:buFont typeface="Arial" panose="020B0604020202020204" pitchFamily="34" charset="0"/>
              <a:buChar char="•"/>
            </a:pPr>
            <a:r>
              <a:rPr lang="en-GB" dirty="0">
                <a:solidFill>
                  <a:schemeClr val="bg1"/>
                </a:solidFill>
              </a:rPr>
              <a:t>How much detail do you need?</a:t>
            </a:r>
          </a:p>
          <a:p>
            <a:pPr marL="285750" indent="-285750">
              <a:buFont typeface="Arial" panose="020B0604020202020204" pitchFamily="34" charset="0"/>
              <a:buChar char="•"/>
            </a:pPr>
            <a:r>
              <a:rPr lang="en-GB" dirty="0">
                <a:solidFill>
                  <a:schemeClr val="bg1"/>
                </a:solidFill>
              </a:rPr>
              <a:t>How complex can it be for your audience?</a:t>
            </a:r>
          </a:p>
          <a:p>
            <a:pPr marL="285750" indent="-285750">
              <a:buFont typeface="Arial" panose="020B0604020202020204" pitchFamily="34" charset="0"/>
              <a:buChar char="•"/>
            </a:pPr>
            <a:r>
              <a:rPr lang="en-GB" dirty="0">
                <a:solidFill>
                  <a:schemeClr val="bg1"/>
                </a:solidFill>
              </a:rPr>
              <a:t>How fancy should it be (status update vs sales pitch).</a:t>
            </a:r>
          </a:p>
        </p:txBody>
      </p:sp>
    </p:spTree>
    <p:extLst>
      <p:ext uri="{BB962C8B-B14F-4D97-AF65-F5344CB8AC3E}">
        <p14:creationId xmlns:p14="http://schemas.microsoft.com/office/powerpoint/2010/main" val="2690760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86AF-1D24-4154-9465-FCD3AC77D893}"/>
              </a:ext>
            </a:extLst>
          </p:cNvPr>
          <p:cNvSpPr>
            <a:spLocks noGrp="1"/>
          </p:cNvSpPr>
          <p:nvPr>
            <p:ph type="title"/>
          </p:nvPr>
        </p:nvSpPr>
        <p:spPr/>
        <p:txBody>
          <a:bodyPr/>
          <a:lstStyle/>
          <a:p>
            <a:r>
              <a:rPr lang="en-US" b="1" dirty="0"/>
              <a:t>Passenger Forecasting</a:t>
            </a:r>
            <a:endParaRPr lang="nl-BE" b="1" dirty="0"/>
          </a:p>
        </p:txBody>
      </p:sp>
      <p:sp>
        <p:nvSpPr>
          <p:cNvPr id="3" name="Slide Number Placeholder 2">
            <a:extLst>
              <a:ext uri="{FF2B5EF4-FFF2-40B4-BE49-F238E27FC236}">
                <a16:creationId xmlns:a16="http://schemas.microsoft.com/office/drawing/2014/main" id="{C0C80980-63E6-4AD3-A178-533CD7E22C9C}"/>
              </a:ext>
            </a:extLst>
          </p:cNvPr>
          <p:cNvSpPr>
            <a:spLocks noGrp="1"/>
          </p:cNvSpPr>
          <p:nvPr>
            <p:ph type="sldNum" sz="quarter" idx="12"/>
          </p:nvPr>
        </p:nvSpPr>
        <p:spPr/>
        <p:txBody>
          <a:bodyPr/>
          <a:lstStyle/>
          <a:p>
            <a:fld id="{D7B5DC5B-6873-43DB-ADC7-B15ACCE0DFDB}" type="slidenum">
              <a:rPr lang="en-GB" noProof="0" smtClean="0"/>
              <a:t>90</a:t>
            </a:fld>
            <a:endParaRPr lang="en-GB" noProof="0" dirty="0"/>
          </a:p>
        </p:txBody>
      </p:sp>
      <p:graphicFrame>
        <p:nvGraphicFramePr>
          <p:cNvPr id="5" name="Diagram 4">
            <a:extLst>
              <a:ext uri="{FF2B5EF4-FFF2-40B4-BE49-F238E27FC236}">
                <a16:creationId xmlns:a16="http://schemas.microsoft.com/office/drawing/2014/main" id="{583796E8-C17E-4202-8981-7F351B6EACB6}"/>
              </a:ext>
            </a:extLst>
          </p:cNvPr>
          <p:cNvGraphicFramePr/>
          <p:nvPr/>
        </p:nvGraphicFramePr>
        <p:xfrm>
          <a:off x="792000" y="1385012"/>
          <a:ext cx="10608000" cy="2290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D164243A-C1A4-48D3-84FC-CA0D6D462C70}"/>
              </a:ext>
            </a:extLst>
          </p:cNvPr>
          <p:cNvGrpSpPr/>
          <p:nvPr/>
        </p:nvGrpSpPr>
        <p:grpSpPr>
          <a:xfrm>
            <a:off x="792000" y="3859018"/>
            <a:ext cx="9831643" cy="2932029"/>
            <a:chOff x="792000" y="3859018"/>
            <a:chExt cx="9831643" cy="2932029"/>
          </a:xfrm>
        </p:grpSpPr>
        <p:sp>
          <p:nvSpPr>
            <p:cNvPr id="6" name="Rectangle 5">
              <a:extLst>
                <a:ext uri="{FF2B5EF4-FFF2-40B4-BE49-F238E27FC236}">
                  <a16:creationId xmlns:a16="http://schemas.microsoft.com/office/drawing/2014/main" id="{4EE16059-60F1-47B3-BCE8-DBC6463CF8D9}"/>
                </a:ext>
              </a:extLst>
            </p:cNvPr>
            <p:cNvSpPr/>
            <p:nvPr/>
          </p:nvSpPr>
          <p:spPr>
            <a:xfrm>
              <a:off x="792000" y="5708743"/>
              <a:ext cx="1665838" cy="67674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r>
                <a:rPr lang="nl-BE" sz="1600" b="1" dirty="0"/>
                <a:t>New flight</a:t>
              </a:r>
            </a:p>
          </p:txBody>
        </p:sp>
        <p:sp>
          <p:nvSpPr>
            <p:cNvPr id="7" name="Oval 6">
              <a:extLst>
                <a:ext uri="{FF2B5EF4-FFF2-40B4-BE49-F238E27FC236}">
                  <a16:creationId xmlns:a16="http://schemas.microsoft.com/office/drawing/2014/main" id="{86FDFE1F-A168-4F71-88F6-6B377F561375}"/>
                </a:ext>
              </a:extLst>
            </p:cNvPr>
            <p:cNvSpPr/>
            <p:nvPr/>
          </p:nvSpPr>
          <p:spPr>
            <a:xfrm>
              <a:off x="4827750" y="5125209"/>
              <a:ext cx="1665838" cy="16658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nl-BE" sz="1600"/>
                <a:t>Machine learning model* (xgboost)</a:t>
              </a:r>
            </a:p>
          </p:txBody>
        </p:sp>
        <p:sp>
          <p:nvSpPr>
            <p:cNvPr id="8" name="Rectangle 7">
              <a:extLst>
                <a:ext uri="{FF2B5EF4-FFF2-40B4-BE49-F238E27FC236}">
                  <a16:creationId xmlns:a16="http://schemas.microsoft.com/office/drawing/2014/main" id="{040A71EA-F4F0-4925-A93A-24D52B37FEB5}"/>
                </a:ext>
              </a:extLst>
            </p:cNvPr>
            <p:cNvSpPr/>
            <p:nvPr/>
          </p:nvSpPr>
          <p:spPr>
            <a:xfrm>
              <a:off x="8957805" y="5708742"/>
              <a:ext cx="1665838" cy="67674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r>
                <a:rPr lang="nl-BE" sz="1600" b="1" dirty="0"/>
                <a:t>Forecast </a:t>
              </a:r>
              <a:r>
                <a:rPr lang="nl-BE" sz="1600" b="1" dirty="0" err="1"/>
                <a:t>for</a:t>
              </a:r>
              <a:r>
                <a:rPr lang="nl-BE" sz="1600" b="1" dirty="0"/>
                <a:t> #Pax per flight</a:t>
              </a:r>
            </a:p>
          </p:txBody>
        </p:sp>
        <p:sp>
          <p:nvSpPr>
            <p:cNvPr id="9" name="Arrow: Right 8">
              <a:extLst>
                <a:ext uri="{FF2B5EF4-FFF2-40B4-BE49-F238E27FC236}">
                  <a16:creationId xmlns:a16="http://schemas.microsoft.com/office/drawing/2014/main" id="{1C4298B9-E836-46D3-A2A3-0A044C33C102}"/>
                </a:ext>
              </a:extLst>
            </p:cNvPr>
            <p:cNvSpPr/>
            <p:nvPr/>
          </p:nvSpPr>
          <p:spPr>
            <a:xfrm>
              <a:off x="2903052" y="5831379"/>
              <a:ext cx="1385180" cy="253497"/>
            </a:xfrm>
            <a:prstGeom prst="rightArrow">
              <a:avLst/>
            </a:prstGeom>
            <a:ln/>
          </p:spPr>
          <p:style>
            <a:lnRef idx="2">
              <a:schemeClr val="accent5"/>
            </a:lnRef>
            <a:fillRef idx="1">
              <a:schemeClr val="lt1"/>
            </a:fillRef>
            <a:effectRef idx="0">
              <a:schemeClr val="accent5"/>
            </a:effectRef>
            <a:fontRef idx="minor">
              <a:schemeClr val="dk1"/>
            </a:fontRef>
          </p:style>
          <p:txBody>
            <a:bodyPr lIns="144000" tIns="144000" rIns="144000" bIns="144000" rtlCol="0" anchor="ctr"/>
            <a:lstStyle/>
            <a:p>
              <a:pPr algn="ctr"/>
              <a:endParaRPr lang="nl-BE" sz="1600" err="1"/>
            </a:p>
          </p:txBody>
        </p:sp>
        <p:sp>
          <p:nvSpPr>
            <p:cNvPr id="10" name="Arrow: Right 9">
              <a:extLst>
                <a:ext uri="{FF2B5EF4-FFF2-40B4-BE49-F238E27FC236}">
                  <a16:creationId xmlns:a16="http://schemas.microsoft.com/office/drawing/2014/main" id="{0D1E5E21-FEB9-4C00-9940-C9CF14725FCC}"/>
                </a:ext>
              </a:extLst>
            </p:cNvPr>
            <p:cNvSpPr/>
            <p:nvPr/>
          </p:nvSpPr>
          <p:spPr>
            <a:xfrm>
              <a:off x="7033106" y="5831379"/>
              <a:ext cx="1385180" cy="253497"/>
            </a:xfrm>
            <a:prstGeom prst="rightArrow">
              <a:avLst/>
            </a:prstGeom>
            <a:ln/>
          </p:spPr>
          <p:style>
            <a:lnRef idx="2">
              <a:schemeClr val="accent5"/>
            </a:lnRef>
            <a:fillRef idx="1">
              <a:schemeClr val="lt1"/>
            </a:fillRef>
            <a:effectRef idx="0">
              <a:schemeClr val="accent5"/>
            </a:effectRef>
            <a:fontRef idx="minor">
              <a:schemeClr val="dk1"/>
            </a:fontRef>
          </p:style>
          <p:txBody>
            <a:bodyPr lIns="144000" tIns="144000" rIns="144000" bIns="144000" rtlCol="0" anchor="ctr"/>
            <a:lstStyle/>
            <a:p>
              <a:pPr algn="ctr"/>
              <a:endParaRPr lang="nl-BE" sz="1600" err="1"/>
            </a:p>
          </p:txBody>
        </p:sp>
        <p:sp>
          <p:nvSpPr>
            <p:cNvPr id="11" name="Rectangle 10">
              <a:extLst>
                <a:ext uri="{FF2B5EF4-FFF2-40B4-BE49-F238E27FC236}">
                  <a16:creationId xmlns:a16="http://schemas.microsoft.com/office/drawing/2014/main" id="{B1EBAF8D-67F6-4B99-AEFE-FB3C9962BF5B}"/>
                </a:ext>
              </a:extLst>
            </p:cNvPr>
            <p:cNvSpPr/>
            <p:nvPr/>
          </p:nvSpPr>
          <p:spPr>
            <a:xfrm>
              <a:off x="4827750" y="3859018"/>
              <a:ext cx="1665838" cy="676747"/>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r>
                <a:rPr lang="nl-BE" sz="1600" b="1" dirty="0" err="1"/>
                <a:t>Historic</a:t>
              </a:r>
              <a:r>
                <a:rPr lang="nl-BE" sz="1600" b="1" dirty="0"/>
                <a:t> data</a:t>
              </a:r>
            </a:p>
          </p:txBody>
        </p:sp>
        <p:sp>
          <p:nvSpPr>
            <p:cNvPr id="12" name="Arrow: Right 11">
              <a:extLst>
                <a:ext uri="{FF2B5EF4-FFF2-40B4-BE49-F238E27FC236}">
                  <a16:creationId xmlns:a16="http://schemas.microsoft.com/office/drawing/2014/main" id="{9A8A2DD2-6C05-4400-812E-A02D3356DAD7}"/>
                </a:ext>
              </a:extLst>
            </p:cNvPr>
            <p:cNvSpPr/>
            <p:nvPr/>
          </p:nvSpPr>
          <p:spPr>
            <a:xfrm rot="5400000">
              <a:off x="5465361" y="4653200"/>
              <a:ext cx="390614" cy="253497"/>
            </a:xfrm>
            <a:prstGeom prst="rightArrow">
              <a:avLst/>
            </a:prstGeom>
            <a:solidFill>
              <a:srgbClr val="00B050"/>
            </a:solidFill>
            <a:ln/>
          </p:spPr>
          <p:style>
            <a:lnRef idx="2">
              <a:schemeClr val="accent5"/>
            </a:lnRef>
            <a:fillRef idx="1">
              <a:schemeClr val="lt1"/>
            </a:fillRef>
            <a:effectRef idx="0">
              <a:schemeClr val="accent5"/>
            </a:effectRef>
            <a:fontRef idx="minor">
              <a:schemeClr val="dk1"/>
            </a:fontRef>
          </p:style>
          <p:txBody>
            <a:bodyPr lIns="144000" tIns="144000" rIns="144000" bIns="144000" rtlCol="0" anchor="ctr"/>
            <a:lstStyle/>
            <a:p>
              <a:pPr algn="ctr"/>
              <a:endParaRPr lang="nl-BE" sz="1600" err="1"/>
            </a:p>
          </p:txBody>
        </p:sp>
      </p:grpSp>
    </p:spTree>
    <p:extLst>
      <p:ext uri="{BB962C8B-B14F-4D97-AF65-F5344CB8AC3E}">
        <p14:creationId xmlns:p14="http://schemas.microsoft.com/office/powerpoint/2010/main" val="6139943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9F9959-B40A-12BD-B522-A966611CBF68}"/>
              </a:ext>
            </a:extLst>
          </p:cNvPr>
          <p:cNvSpPr>
            <a:spLocks noGrp="1"/>
          </p:cNvSpPr>
          <p:nvPr>
            <p:ph type="title"/>
          </p:nvPr>
        </p:nvSpPr>
        <p:spPr/>
        <p:txBody>
          <a:bodyPr/>
          <a:lstStyle/>
          <a:p>
            <a:r>
              <a:rPr lang="en-GB" dirty="0"/>
              <a:t>Per flight PAX forecast</a:t>
            </a:r>
          </a:p>
        </p:txBody>
      </p:sp>
      <p:sp>
        <p:nvSpPr>
          <p:cNvPr id="3" name="Tijdelijke aanduiding voor verticale tekst 2">
            <a:extLst>
              <a:ext uri="{FF2B5EF4-FFF2-40B4-BE49-F238E27FC236}">
                <a16:creationId xmlns:a16="http://schemas.microsoft.com/office/drawing/2014/main" id="{DEE04E1B-0592-0EE0-FAF7-E25418FFB440}"/>
              </a:ext>
            </a:extLst>
          </p:cNvPr>
          <p:cNvSpPr>
            <a:spLocks noGrp="1"/>
          </p:cNvSpPr>
          <p:nvPr>
            <p:ph type="body" orient="vert"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4385B395-4949-3E82-3078-DF5004396E53}"/>
              </a:ext>
            </a:extLst>
          </p:cNvPr>
          <p:cNvSpPr>
            <a:spLocks noGrp="1"/>
          </p:cNvSpPr>
          <p:nvPr>
            <p:ph type="sldNum" sz="quarter" idx="12"/>
          </p:nvPr>
        </p:nvSpPr>
        <p:spPr/>
        <p:txBody>
          <a:bodyPr/>
          <a:lstStyle/>
          <a:p>
            <a:fld id="{D7B5DC5B-6873-43DB-ADC7-B15ACCE0DFDB}" type="slidenum">
              <a:rPr lang="en-GB" noProof="0" smtClean="0"/>
              <a:t>91</a:t>
            </a:fld>
            <a:endParaRPr lang="en-GB" noProof="0"/>
          </a:p>
        </p:txBody>
      </p:sp>
      <p:pic>
        <p:nvPicPr>
          <p:cNvPr id="8" name="Afbeelding 7">
            <a:extLst>
              <a:ext uri="{FF2B5EF4-FFF2-40B4-BE49-F238E27FC236}">
                <a16:creationId xmlns:a16="http://schemas.microsoft.com/office/drawing/2014/main" id="{15B08029-53EA-A045-8D63-62466BED6A18}"/>
              </a:ext>
            </a:extLst>
          </p:cNvPr>
          <p:cNvPicPr>
            <a:picLocks noChangeAspect="1"/>
          </p:cNvPicPr>
          <p:nvPr/>
        </p:nvPicPr>
        <p:blipFill>
          <a:blip r:embed="rId2"/>
          <a:stretch>
            <a:fillRect/>
          </a:stretch>
        </p:blipFill>
        <p:spPr>
          <a:xfrm>
            <a:off x="626505" y="1684864"/>
            <a:ext cx="10938990" cy="2155523"/>
          </a:xfrm>
          <a:prstGeom prst="rect">
            <a:avLst/>
          </a:prstGeom>
        </p:spPr>
      </p:pic>
      <p:pic>
        <p:nvPicPr>
          <p:cNvPr id="10" name="Afbeelding 9">
            <a:extLst>
              <a:ext uri="{FF2B5EF4-FFF2-40B4-BE49-F238E27FC236}">
                <a16:creationId xmlns:a16="http://schemas.microsoft.com/office/drawing/2014/main" id="{4A0E58E5-8C49-71BB-40F8-ED0C7D320ECE}"/>
              </a:ext>
            </a:extLst>
          </p:cNvPr>
          <p:cNvPicPr>
            <a:picLocks noChangeAspect="1"/>
          </p:cNvPicPr>
          <p:nvPr/>
        </p:nvPicPr>
        <p:blipFill>
          <a:blip r:embed="rId3"/>
          <a:stretch>
            <a:fillRect/>
          </a:stretch>
        </p:blipFill>
        <p:spPr>
          <a:xfrm>
            <a:off x="791581" y="4193437"/>
            <a:ext cx="10929768" cy="2218921"/>
          </a:xfrm>
          <a:prstGeom prst="rect">
            <a:avLst/>
          </a:prstGeom>
        </p:spPr>
      </p:pic>
    </p:spTree>
    <p:extLst>
      <p:ext uri="{BB962C8B-B14F-4D97-AF65-F5344CB8AC3E}">
        <p14:creationId xmlns:p14="http://schemas.microsoft.com/office/powerpoint/2010/main" val="1000093259"/>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BC66A-1A98-82D0-8417-251C772CB376}"/>
              </a:ext>
            </a:extLst>
          </p:cNvPr>
          <p:cNvSpPr>
            <a:spLocks noGrp="1"/>
          </p:cNvSpPr>
          <p:nvPr>
            <p:ph type="title"/>
          </p:nvPr>
        </p:nvSpPr>
        <p:spPr>
          <a:xfrm>
            <a:off x="683999" y="327930"/>
            <a:ext cx="10608000" cy="416525"/>
          </a:xfrm>
        </p:spPr>
        <p:txBody>
          <a:bodyPr>
            <a:normAutofit fontScale="90000"/>
          </a:bodyPr>
          <a:lstStyle/>
          <a:p>
            <a:r>
              <a:rPr lang="en-GB" sz="4000" dirty="0"/>
              <a:t>How screening works</a:t>
            </a:r>
          </a:p>
        </p:txBody>
      </p:sp>
      <p:sp>
        <p:nvSpPr>
          <p:cNvPr id="4" name="Tijdelijke aanduiding voor dianummer 3">
            <a:extLst>
              <a:ext uri="{FF2B5EF4-FFF2-40B4-BE49-F238E27FC236}">
                <a16:creationId xmlns:a16="http://schemas.microsoft.com/office/drawing/2014/main" id="{2ED401CD-1305-D2B7-C7AD-8056A55B36DC}"/>
              </a:ext>
            </a:extLst>
          </p:cNvPr>
          <p:cNvSpPr>
            <a:spLocks noGrp="1"/>
          </p:cNvSpPr>
          <p:nvPr>
            <p:ph type="sldNum" sz="quarter" idx="12"/>
          </p:nvPr>
        </p:nvSpPr>
        <p:spPr/>
        <p:txBody>
          <a:bodyPr/>
          <a:lstStyle/>
          <a:p>
            <a:fld id="{D7B5DC5B-6873-43DB-ADC7-B15ACCE0DFDB}" type="slidenum">
              <a:rPr lang="en-GB" noProof="0" smtClean="0"/>
              <a:t>92</a:t>
            </a:fld>
            <a:endParaRPr lang="en-GB" noProof="0" dirty="0"/>
          </a:p>
        </p:txBody>
      </p:sp>
      <p:pic>
        <p:nvPicPr>
          <p:cNvPr id="6" name="Afbeelding 5">
            <a:extLst>
              <a:ext uri="{FF2B5EF4-FFF2-40B4-BE49-F238E27FC236}">
                <a16:creationId xmlns:a16="http://schemas.microsoft.com/office/drawing/2014/main" id="{7E7E240F-B3D3-27B9-423A-011E5C3529C6}"/>
              </a:ext>
            </a:extLst>
          </p:cNvPr>
          <p:cNvPicPr>
            <a:picLocks noChangeAspect="1"/>
          </p:cNvPicPr>
          <p:nvPr/>
        </p:nvPicPr>
        <p:blipFill>
          <a:blip r:embed="rId2"/>
          <a:stretch>
            <a:fillRect/>
          </a:stretch>
        </p:blipFill>
        <p:spPr>
          <a:xfrm>
            <a:off x="229931" y="1062855"/>
            <a:ext cx="8403313" cy="5467215"/>
          </a:xfrm>
          <a:prstGeom prst="rect">
            <a:avLst/>
          </a:prstGeom>
        </p:spPr>
      </p:pic>
      <p:sp>
        <p:nvSpPr>
          <p:cNvPr id="7" name="Pijl: rechts 6">
            <a:extLst>
              <a:ext uri="{FF2B5EF4-FFF2-40B4-BE49-F238E27FC236}">
                <a16:creationId xmlns:a16="http://schemas.microsoft.com/office/drawing/2014/main" id="{29BCE309-C3B8-D393-46DD-6C732B987CCA}"/>
              </a:ext>
            </a:extLst>
          </p:cNvPr>
          <p:cNvSpPr/>
          <p:nvPr/>
        </p:nvSpPr>
        <p:spPr>
          <a:xfrm flipH="1">
            <a:off x="6352380" y="4857268"/>
            <a:ext cx="2280863" cy="1510301"/>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en-GB" sz="1600" dirty="0" err="1"/>
          </a:p>
        </p:txBody>
      </p:sp>
      <p:sp>
        <p:nvSpPr>
          <p:cNvPr id="3" name="Pijl: rechts 2">
            <a:extLst>
              <a:ext uri="{FF2B5EF4-FFF2-40B4-BE49-F238E27FC236}">
                <a16:creationId xmlns:a16="http://schemas.microsoft.com/office/drawing/2014/main" id="{52385721-876F-61E4-DAA5-56FBA3BBAAFA}"/>
              </a:ext>
            </a:extLst>
          </p:cNvPr>
          <p:cNvSpPr/>
          <p:nvPr/>
        </p:nvSpPr>
        <p:spPr>
          <a:xfrm rot="18835453" flipH="1">
            <a:off x="4291440" y="1381058"/>
            <a:ext cx="2280863" cy="1510301"/>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en-GB" sz="1600" dirty="0" err="1"/>
          </a:p>
        </p:txBody>
      </p:sp>
      <p:pic>
        <p:nvPicPr>
          <p:cNvPr id="1026" name="Picture 2" descr="Belgium asks EU for more facial screening at Brussels Airport | The Bulletin">
            <a:extLst>
              <a:ext uri="{FF2B5EF4-FFF2-40B4-BE49-F238E27FC236}">
                <a16:creationId xmlns:a16="http://schemas.microsoft.com/office/drawing/2014/main" id="{38749F87-1F89-5AE2-5505-95838FAFF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8569" y="4510212"/>
            <a:ext cx="3333500" cy="2204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tal detectors to combat gold smuggling at central Japan airport">
            <a:extLst>
              <a:ext uri="{FF2B5EF4-FFF2-40B4-BE49-F238E27FC236}">
                <a16:creationId xmlns:a16="http://schemas.microsoft.com/office/drawing/2014/main" id="{CB491F77-9254-FE3C-173B-288BA82E9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139" y="1"/>
            <a:ext cx="2236431" cy="264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809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DF37A3-4155-7854-AE79-2C7B0BA0FEA3}"/>
              </a:ext>
            </a:extLst>
          </p:cNvPr>
          <p:cNvSpPr>
            <a:spLocks noGrp="1"/>
          </p:cNvSpPr>
          <p:nvPr>
            <p:ph type="title"/>
          </p:nvPr>
        </p:nvSpPr>
        <p:spPr/>
        <p:txBody>
          <a:bodyPr/>
          <a:lstStyle/>
          <a:p>
            <a:r>
              <a:rPr lang="en-GB" dirty="0"/>
              <a:t>Boarding pass scans</a:t>
            </a:r>
          </a:p>
        </p:txBody>
      </p:sp>
      <p:sp>
        <p:nvSpPr>
          <p:cNvPr id="3" name="Tijdelijke aanduiding voor verticale tekst 2">
            <a:extLst>
              <a:ext uri="{FF2B5EF4-FFF2-40B4-BE49-F238E27FC236}">
                <a16:creationId xmlns:a16="http://schemas.microsoft.com/office/drawing/2014/main" id="{AA86A9DE-1B41-DFAD-9E9E-1341FB9DAB0B}"/>
              </a:ext>
            </a:extLst>
          </p:cNvPr>
          <p:cNvSpPr>
            <a:spLocks noGrp="1"/>
          </p:cNvSpPr>
          <p:nvPr>
            <p:ph type="body" orient="vert"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BC94CE35-C370-0EB8-B0E2-A0FDBDF8CA76}"/>
              </a:ext>
            </a:extLst>
          </p:cNvPr>
          <p:cNvSpPr>
            <a:spLocks noGrp="1"/>
          </p:cNvSpPr>
          <p:nvPr>
            <p:ph type="sldNum" sz="quarter" idx="12"/>
          </p:nvPr>
        </p:nvSpPr>
        <p:spPr/>
        <p:txBody>
          <a:bodyPr/>
          <a:lstStyle/>
          <a:p>
            <a:fld id="{D7B5DC5B-6873-43DB-ADC7-B15ACCE0DFDB}" type="slidenum">
              <a:rPr lang="en-GB" noProof="0" smtClean="0"/>
              <a:t>93</a:t>
            </a:fld>
            <a:endParaRPr lang="en-GB" noProof="0" dirty="0"/>
          </a:p>
        </p:txBody>
      </p:sp>
      <p:pic>
        <p:nvPicPr>
          <p:cNvPr id="6" name="Afbeelding 5">
            <a:extLst>
              <a:ext uri="{FF2B5EF4-FFF2-40B4-BE49-F238E27FC236}">
                <a16:creationId xmlns:a16="http://schemas.microsoft.com/office/drawing/2014/main" id="{AB9F3068-E4E0-AE37-054F-0F654860E6FC}"/>
              </a:ext>
            </a:extLst>
          </p:cNvPr>
          <p:cNvPicPr>
            <a:picLocks noChangeAspect="1"/>
          </p:cNvPicPr>
          <p:nvPr/>
        </p:nvPicPr>
        <p:blipFill>
          <a:blip r:embed="rId2"/>
          <a:stretch>
            <a:fillRect/>
          </a:stretch>
        </p:blipFill>
        <p:spPr>
          <a:xfrm>
            <a:off x="1009127" y="1567375"/>
            <a:ext cx="4420217" cy="4182059"/>
          </a:xfrm>
          <a:prstGeom prst="rect">
            <a:avLst/>
          </a:prstGeom>
        </p:spPr>
      </p:pic>
      <p:sp>
        <p:nvSpPr>
          <p:cNvPr id="7" name="Rechthoek: afgeronde hoeken 6">
            <a:extLst>
              <a:ext uri="{FF2B5EF4-FFF2-40B4-BE49-F238E27FC236}">
                <a16:creationId xmlns:a16="http://schemas.microsoft.com/office/drawing/2014/main" id="{E55AE885-E0B4-9269-007D-336C339456B6}"/>
              </a:ext>
            </a:extLst>
          </p:cNvPr>
          <p:cNvSpPr/>
          <p:nvPr/>
        </p:nvSpPr>
        <p:spPr>
          <a:xfrm>
            <a:off x="6098260" y="2157573"/>
            <a:ext cx="4140486" cy="175688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r>
              <a:rPr lang="en-GB" b="1" dirty="0"/>
              <a:t>These scans also give information on which flight these passengers are taking. This allows us to compute how much before the STD the passengers arrived to screening.</a:t>
            </a:r>
          </a:p>
        </p:txBody>
      </p:sp>
    </p:spTree>
    <p:extLst>
      <p:ext uri="{BB962C8B-B14F-4D97-AF65-F5344CB8AC3E}">
        <p14:creationId xmlns:p14="http://schemas.microsoft.com/office/powerpoint/2010/main" val="27597258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C8C882-6A3E-CBA3-E00C-26A96657480A}"/>
              </a:ext>
            </a:extLst>
          </p:cNvPr>
          <p:cNvSpPr>
            <a:spLocks noGrp="1"/>
          </p:cNvSpPr>
          <p:nvPr>
            <p:ph type="title"/>
          </p:nvPr>
        </p:nvSpPr>
        <p:spPr/>
        <p:txBody>
          <a:bodyPr/>
          <a:lstStyle/>
          <a:p>
            <a:r>
              <a:rPr lang="en-GB" dirty="0"/>
              <a:t>Offering patterns</a:t>
            </a:r>
          </a:p>
        </p:txBody>
      </p:sp>
      <p:sp>
        <p:nvSpPr>
          <p:cNvPr id="3" name="Tijdelijke aanduiding voor verticale tekst 2">
            <a:extLst>
              <a:ext uri="{FF2B5EF4-FFF2-40B4-BE49-F238E27FC236}">
                <a16:creationId xmlns:a16="http://schemas.microsoft.com/office/drawing/2014/main" id="{89D424C0-C76D-B245-F21C-40C192FA6237}"/>
              </a:ext>
            </a:extLst>
          </p:cNvPr>
          <p:cNvSpPr>
            <a:spLocks noGrp="1"/>
          </p:cNvSpPr>
          <p:nvPr>
            <p:ph type="body" orient="vert"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C72DB307-7C70-8ED4-C577-CD02A4C9DF00}"/>
              </a:ext>
            </a:extLst>
          </p:cNvPr>
          <p:cNvSpPr>
            <a:spLocks noGrp="1"/>
          </p:cNvSpPr>
          <p:nvPr>
            <p:ph type="sldNum" sz="quarter" idx="12"/>
          </p:nvPr>
        </p:nvSpPr>
        <p:spPr/>
        <p:txBody>
          <a:bodyPr/>
          <a:lstStyle/>
          <a:p>
            <a:fld id="{D7B5DC5B-6873-43DB-ADC7-B15ACCE0DFDB}" type="slidenum">
              <a:rPr lang="en-GB" noProof="0" smtClean="0"/>
              <a:t>94</a:t>
            </a:fld>
            <a:endParaRPr lang="en-GB" noProof="0" dirty="0"/>
          </a:p>
        </p:txBody>
      </p:sp>
      <p:pic>
        <p:nvPicPr>
          <p:cNvPr id="6" name="Afbeelding 5">
            <a:extLst>
              <a:ext uri="{FF2B5EF4-FFF2-40B4-BE49-F238E27FC236}">
                <a16:creationId xmlns:a16="http://schemas.microsoft.com/office/drawing/2014/main" id="{5272E763-BA63-5D55-3950-EC0160E03C70}"/>
              </a:ext>
            </a:extLst>
          </p:cNvPr>
          <p:cNvPicPr>
            <a:picLocks noChangeAspect="1"/>
          </p:cNvPicPr>
          <p:nvPr/>
        </p:nvPicPr>
        <p:blipFill>
          <a:blip r:embed="rId2"/>
          <a:stretch>
            <a:fillRect/>
          </a:stretch>
        </p:blipFill>
        <p:spPr>
          <a:xfrm>
            <a:off x="683999" y="1572160"/>
            <a:ext cx="5858693" cy="2295845"/>
          </a:xfrm>
          <a:prstGeom prst="rect">
            <a:avLst/>
          </a:prstGeom>
        </p:spPr>
      </p:pic>
      <p:pic>
        <p:nvPicPr>
          <p:cNvPr id="8" name="Afbeelding 7">
            <a:extLst>
              <a:ext uri="{FF2B5EF4-FFF2-40B4-BE49-F238E27FC236}">
                <a16:creationId xmlns:a16="http://schemas.microsoft.com/office/drawing/2014/main" id="{6027FA1A-89F0-90E7-BD18-1B0EC2FB90DE}"/>
              </a:ext>
            </a:extLst>
          </p:cNvPr>
          <p:cNvPicPr>
            <a:picLocks noChangeAspect="1"/>
          </p:cNvPicPr>
          <p:nvPr/>
        </p:nvPicPr>
        <p:blipFill>
          <a:blip r:embed="rId3"/>
          <a:stretch>
            <a:fillRect/>
          </a:stretch>
        </p:blipFill>
        <p:spPr>
          <a:xfrm>
            <a:off x="3848521" y="4446718"/>
            <a:ext cx="7001852" cy="362001"/>
          </a:xfrm>
          <a:prstGeom prst="rect">
            <a:avLst/>
          </a:prstGeom>
        </p:spPr>
      </p:pic>
    </p:spTree>
    <p:extLst>
      <p:ext uri="{BB962C8B-B14F-4D97-AF65-F5344CB8AC3E}">
        <p14:creationId xmlns:p14="http://schemas.microsoft.com/office/powerpoint/2010/main" val="306719559"/>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D89D-DD43-4AC0-AA30-47948E335159}"/>
              </a:ext>
            </a:extLst>
          </p:cNvPr>
          <p:cNvSpPr>
            <a:spLocks noGrp="1"/>
          </p:cNvSpPr>
          <p:nvPr>
            <p:ph type="title"/>
          </p:nvPr>
        </p:nvSpPr>
        <p:spPr/>
        <p:txBody>
          <a:bodyPr/>
          <a:lstStyle/>
          <a:p>
            <a:r>
              <a:rPr lang="fr-BE" dirty="0"/>
              <a:t>Business </a:t>
            </a:r>
            <a:r>
              <a:rPr lang="fr-BE" dirty="0" err="1"/>
              <a:t>owner</a:t>
            </a:r>
            <a:r>
              <a:rPr lang="fr-BE" dirty="0"/>
              <a:t> </a:t>
            </a:r>
            <a:r>
              <a:rPr lang="fr-BE" dirty="0">
                <a:sym typeface="Wingdings" panose="05000000000000000000" pitchFamily="2" charset="2"/>
              </a:rPr>
              <a:t> Data Science Lead</a:t>
            </a:r>
            <a:endParaRPr lang="LID4096" dirty="0"/>
          </a:p>
        </p:txBody>
      </p:sp>
      <p:sp>
        <p:nvSpPr>
          <p:cNvPr id="3" name="Content Placeholder 2">
            <a:extLst>
              <a:ext uri="{FF2B5EF4-FFF2-40B4-BE49-F238E27FC236}">
                <a16:creationId xmlns:a16="http://schemas.microsoft.com/office/drawing/2014/main" id="{1854E796-68DF-4069-B411-9AB5D38E0E9D}"/>
              </a:ext>
            </a:extLst>
          </p:cNvPr>
          <p:cNvSpPr>
            <a:spLocks noGrp="1"/>
          </p:cNvSpPr>
          <p:nvPr>
            <p:ph idx="1"/>
          </p:nvPr>
        </p:nvSpPr>
        <p:spPr/>
        <p:txBody>
          <a:bodyPr>
            <a:normAutofit/>
          </a:bodyPr>
          <a:lstStyle/>
          <a:p>
            <a:pPr marL="0" indent="0">
              <a:buNone/>
            </a:pPr>
            <a:r>
              <a:rPr lang="nl-NL" sz="2400" dirty="0">
                <a:effectLst/>
                <a:latin typeface="Calibri" panose="020F0502020204030204" pitchFamily="34" charset="0"/>
                <a:ea typeface="Calibri" panose="020F0502020204030204" pitchFamily="34" charset="0"/>
              </a:rPr>
              <a:t>Important </a:t>
            </a:r>
            <a:r>
              <a:rPr lang="nl-NL" sz="2400" dirty="0" err="1">
                <a:effectLst/>
                <a:latin typeface="Calibri" panose="020F0502020204030204" pitchFamily="34" charset="0"/>
                <a:ea typeface="Calibri" panose="020F0502020204030204" pitchFamily="34" charset="0"/>
              </a:rPr>
              <a:t>message</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regarding</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the</a:t>
            </a:r>
            <a:r>
              <a:rPr lang="nl-NL" sz="2400" dirty="0">
                <a:effectLst/>
                <a:latin typeface="Calibri" panose="020F0502020204030204" pitchFamily="34" charset="0"/>
                <a:ea typeface="Calibri" panose="020F0502020204030204" pitchFamily="34" charset="0"/>
              </a:rPr>
              <a:t> evening peak at screening! We had a big mismatch </a:t>
            </a:r>
            <a:r>
              <a:rPr lang="nl-NL" sz="2400" dirty="0" err="1">
                <a:effectLst/>
                <a:latin typeface="Calibri" panose="020F0502020204030204" pitchFamily="34" charset="0"/>
                <a:ea typeface="Calibri" panose="020F0502020204030204" pitchFamily="34" charset="0"/>
              </a:rPr>
              <a:t>which</a:t>
            </a:r>
            <a:r>
              <a:rPr lang="nl-NL" sz="2400" dirty="0">
                <a:effectLst/>
                <a:latin typeface="Calibri" panose="020F0502020204030204" pitchFamily="34" charset="0"/>
                <a:ea typeface="Calibri" panose="020F0502020204030204" pitchFamily="34" charset="0"/>
              </a:rPr>
              <a:t> led </a:t>
            </a:r>
            <a:r>
              <a:rPr lang="nl-NL" sz="2400" dirty="0" err="1">
                <a:effectLst/>
                <a:latin typeface="Calibri" panose="020F0502020204030204" pitchFamily="34" charset="0"/>
                <a:ea typeface="Calibri" panose="020F0502020204030204" pitchFamily="34" charset="0"/>
              </a:rPr>
              <a:t>to</a:t>
            </a:r>
            <a:r>
              <a:rPr lang="nl-NL" sz="2400" dirty="0">
                <a:effectLst/>
                <a:latin typeface="Calibri" panose="020F0502020204030204" pitchFamily="34" charset="0"/>
                <a:ea typeface="Calibri" panose="020F0502020204030204" pitchFamily="34" charset="0"/>
              </a:rPr>
              <a:t> long </a:t>
            </a:r>
            <a:r>
              <a:rPr lang="nl-NL" sz="2400" dirty="0" err="1">
                <a:effectLst/>
                <a:latin typeface="Calibri" panose="020F0502020204030204" pitchFamily="34" charset="0"/>
                <a:ea typeface="Calibri" panose="020F0502020204030204" pitchFamily="34" charset="0"/>
              </a:rPr>
              <a:t>waiting</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times</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Luckily</a:t>
            </a:r>
            <a:r>
              <a:rPr lang="nl-NL" sz="2400" dirty="0">
                <a:effectLst/>
                <a:latin typeface="Calibri" panose="020F0502020204030204" pitchFamily="34" charset="0"/>
                <a:ea typeface="Calibri" panose="020F0502020204030204" pitchFamily="34" charset="0"/>
              </a:rPr>
              <a:t> we had </a:t>
            </a:r>
            <a:r>
              <a:rPr lang="nl-NL" sz="2400" dirty="0" err="1">
                <a:effectLst/>
                <a:latin typeface="Calibri" panose="020F0502020204030204" pitchFamily="34" charset="0"/>
                <a:ea typeface="Calibri" panose="020F0502020204030204" pitchFamily="34" charset="0"/>
              </a:rPr>
              <a:t>done</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some</a:t>
            </a:r>
            <a:r>
              <a:rPr lang="nl-NL" sz="2400" dirty="0">
                <a:effectLst/>
                <a:latin typeface="Calibri" panose="020F0502020204030204" pitchFamily="34" charset="0"/>
                <a:ea typeface="Calibri" panose="020F0502020204030204" pitchFamily="34" charset="0"/>
              </a:rPr>
              <a:t> manual </a:t>
            </a:r>
            <a:r>
              <a:rPr lang="nl-NL" sz="2400" dirty="0" err="1">
                <a:effectLst/>
                <a:latin typeface="Calibri" panose="020F0502020204030204" pitchFamily="34" charset="0"/>
                <a:ea typeface="Calibri" panose="020F0502020204030204" pitchFamily="34" charset="0"/>
              </a:rPr>
              <a:t>adjustments</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which</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avoided</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the</a:t>
            </a:r>
            <a:r>
              <a:rPr lang="nl-NL" sz="2400" dirty="0">
                <a:effectLst/>
                <a:latin typeface="Calibri" panose="020F0502020204030204" pitchFamily="34" charset="0"/>
                <a:ea typeface="Calibri" panose="020F0502020204030204" pitchFamily="34" charset="0"/>
              </a:rPr>
              <a:t> complete </a:t>
            </a:r>
            <a:r>
              <a:rPr lang="nl-NL" sz="2400" dirty="0" err="1">
                <a:effectLst/>
                <a:latin typeface="Calibri" panose="020F0502020204030204" pitchFamily="34" charset="0"/>
                <a:ea typeface="Calibri" panose="020F0502020204030204" pitchFamily="34" charset="0"/>
              </a:rPr>
              <a:t>bloodbath</a:t>
            </a:r>
            <a:r>
              <a:rPr lang="nl-NL" sz="2400" dirty="0">
                <a:effectLst/>
                <a:latin typeface="Calibri" panose="020F0502020204030204" pitchFamily="34" charset="0"/>
                <a:ea typeface="Calibri" panose="020F0502020204030204" pitchFamily="34" charset="0"/>
              </a:rPr>
              <a:t>,  but </a:t>
            </a:r>
            <a:r>
              <a:rPr lang="nl-NL" sz="2400" dirty="0" err="1">
                <a:effectLst/>
                <a:latin typeface="Calibri" panose="020F0502020204030204" pitchFamily="34" charset="0"/>
                <a:ea typeface="Calibri" panose="020F0502020204030204" pitchFamily="34" charset="0"/>
              </a:rPr>
              <a:t>can</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you</a:t>
            </a:r>
            <a:r>
              <a:rPr lang="nl-NL" sz="2400" dirty="0">
                <a:effectLst/>
                <a:latin typeface="Calibri" panose="020F0502020204030204" pitchFamily="34" charset="0"/>
                <a:ea typeface="Calibri" panose="020F0502020204030204" pitchFamily="34" charset="0"/>
              </a:rPr>
              <a:t> check </a:t>
            </a:r>
            <a:r>
              <a:rPr lang="nl-NL" sz="2400" dirty="0" err="1">
                <a:effectLst/>
                <a:latin typeface="Calibri" panose="020F0502020204030204" pitchFamily="34" charset="0"/>
                <a:ea typeface="Calibri" panose="020F0502020204030204" pitchFamily="34" charset="0"/>
              </a:rPr>
              <a:t>this</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for</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coming</a:t>
            </a:r>
            <a:r>
              <a:rPr lang="nl-NL" sz="2400" dirty="0">
                <a:effectLst/>
                <a:latin typeface="Calibri" panose="020F0502020204030204" pitchFamily="34" charset="0"/>
                <a:ea typeface="Calibri" panose="020F0502020204030204" pitchFamily="34" charset="0"/>
              </a:rPr>
              <a:t> </a:t>
            </a:r>
            <a:r>
              <a:rPr lang="nl-NL" sz="2400" dirty="0" err="1">
                <a:effectLst/>
                <a:latin typeface="Calibri" panose="020F0502020204030204" pitchFamily="34" charset="0"/>
                <a:ea typeface="Calibri" panose="020F0502020204030204" pitchFamily="34" charset="0"/>
              </a:rPr>
              <a:t>days</a:t>
            </a:r>
            <a:r>
              <a:rPr lang="nl-NL" sz="2400" dirty="0">
                <a:effectLst/>
                <a:latin typeface="Calibri" panose="020F0502020204030204" pitchFamily="34" charset="0"/>
                <a:ea typeface="Calibri" panose="020F0502020204030204" pitchFamily="34" charset="0"/>
              </a:rPr>
              <a:t>?</a:t>
            </a:r>
            <a:endParaRPr lang="LID4096" sz="3600" dirty="0"/>
          </a:p>
        </p:txBody>
      </p:sp>
      <p:pic>
        <p:nvPicPr>
          <p:cNvPr id="5" name="Picture 4">
            <a:extLst>
              <a:ext uri="{FF2B5EF4-FFF2-40B4-BE49-F238E27FC236}">
                <a16:creationId xmlns:a16="http://schemas.microsoft.com/office/drawing/2014/main" id="{938914F7-6F07-4D3E-A0B8-8BC2E5F613BF}"/>
              </a:ext>
            </a:extLst>
          </p:cNvPr>
          <p:cNvPicPr>
            <a:picLocks noChangeAspect="1"/>
          </p:cNvPicPr>
          <p:nvPr/>
        </p:nvPicPr>
        <p:blipFill>
          <a:blip r:embed="rId2"/>
          <a:stretch>
            <a:fillRect/>
          </a:stretch>
        </p:blipFill>
        <p:spPr>
          <a:xfrm>
            <a:off x="-82193" y="3429000"/>
            <a:ext cx="12192000" cy="2557762"/>
          </a:xfrm>
          <a:prstGeom prst="rect">
            <a:avLst/>
          </a:prstGeom>
        </p:spPr>
      </p:pic>
    </p:spTree>
    <p:extLst>
      <p:ext uri="{BB962C8B-B14F-4D97-AF65-F5344CB8AC3E}">
        <p14:creationId xmlns:p14="http://schemas.microsoft.com/office/powerpoint/2010/main" val="3489017730"/>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D89D-DD43-4AC0-AA30-47948E335159}"/>
              </a:ext>
            </a:extLst>
          </p:cNvPr>
          <p:cNvSpPr>
            <a:spLocks noGrp="1"/>
          </p:cNvSpPr>
          <p:nvPr>
            <p:ph type="title"/>
          </p:nvPr>
        </p:nvSpPr>
        <p:spPr/>
        <p:txBody>
          <a:bodyPr/>
          <a:lstStyle/>
          <a:p>
            <a:r>
              <a:rPr lang="fr-BE" dirty="0">
                <a:sym typeface="Wingdings" panose="05000000000000000000" pitchFamily="2" charset="2"/>
              </a:rPr>
              <a:t>Data Science Lead Data </a:t>
            </a:r>
            <a:r>
              <a:rPr lang="fr-BE" dirty="0" err="1">
                <a:sym typeface="Wingdings" panose="05000000000000000000" pitchFamily="2" charset="2"/>
              </a:rPr>
              <a:t>analyst</a:t>
            </a:r>
            <a:endParaRPr lang="LID4096" dirty="0"/>
          </a:p>
        </p:txBody>
      </p:sp>
      <p:sp>
        <p:nvSpPr>
          <p:cNvPr id="3" name="Content Placeholder 2">
            <a:extLst>
              <a:ext uri="{FF2B5EF4-FFF2-40B4-BE49-F238E27FC236}">
                <a16:creationId xmlns:a16="http://schemas.microsoft.com/office/drawing/2014/main" id="{1854E796-68DF-4069-B411-9AB5D38E0E9D}"/>
              </a:ext>
            </a:extLst>
          </p:cNvPr>
          <p:cNvSpPr>
            <a:spLocks noGrp="1"/>
          </p:cNvSpPr>
          <p:nvPr>
            <p:ph idx="1"/>
          </p:nvPr>
        </p:nvSpPr>
        <p:spPr/>
        <p:txBody>
          <a:bodyPr>
            <a:normAutofit/>
          </a:bodyPr>
          <a:lstStyle/>
          <a:p>
            <a:pPr marL="0" indent="0">
              <a:buNone/>
            </a:pPr>
            <a:r>
              <a:rPr lang="nl-NL" dirty="0" err="1">
                <a:solidFill>
                  <a:srgbClr val="44546A"/>
                </a:solidFill>
                <a:effectLst/>
                <a:latin typeface="Calibri" panose="020F0502020204030204" pitchFamily="34" charset="0"/>
                <a:ea typeface="Calibri" panose="020F0502020204030204" pitchFamily="34" charset="0"/>
              </a:rPr>
              <a:t>Again</a:t>
            </a:r>
            <a:r>
              <a:rPr lang="nl-NL" dirty="0">
                <a:solidFill>
                  <a:srgbClr val="44546A"/>
                </a:solidFill>
                <a:effectLst/>
                <a:latin typeface="Calibri" panose="020F0502020204030204" pitchFamily="34" charset="0"/>
                <a:ea typeface="Calibri" panose="020F0502020204030204" pitchFamily="34" charset="0"/>
              </a:rPr>
              <a:t> </a:t>
            </a:r>
            <a:r>
              <a:rPr lang="nl-NL" dirty="0" err="1">
                <a:solidFill>
                  <a:srgbClr val="44546A"/>
                </a:solidFill>
                <a:effectLst/>
                <a:latin typeface="Calibri" panose="020F0502020204030204" pitchFamily="34" charset="0"/>
                <a:ea typeface="Calibri" panose="020F0502020204030204" pitchFamily="34" charset="0"/>
              </a:rPr>
              <a:t>the</a:t>
            </a:r>
            <a:r>
              <a:rPr lang="nl-NL" dirty="0">
                <a:solidFill>
                  <a:srgbClr val="44546A"/>
                </a:solidFill>
                <a:effectLst/>
                <a:latin typeface="Calibri" panose="020F0502020204030204" pitchFamily="34" charset="0"/>
                <a:ea typeface="Calibri" panose="020F0502020204030204" pitchFamily="34" charset="0"/>
              </a:rPr>
              <a:t> evening </a:t>
            </a:r>
            <a:r>
              <a:rPr lang="nl-NL" dirty="0" err="1">
                <a:solidFill>
                  <a:srgbClr val="44546A"/>
                </a:solidFill>
                <a:effectLst/>
                <a:latin typeface="Calibri" panose="020F0502020204030204" pitchFamily="34" charset="0"/>
                <a:ea typeface="Calibri" panose="020F0502020204030204" pitchFamily="34" charset="0"/>
              </a:rPr>
              <a:t>peaks</a:t>
            </a:r>
            <a:r>
              <a:rPr lang="nl-NL" dirty="0">
                <a:solidFill>
                  <a:srgbClr val="44546A"/>
                </a:solidFill>
                <a:effectLst/>
                <a:latin typeface="Calibri" panose="020F0502020204030204" pitchFamily="34" charset="0"/>
                <a:ea typeface="Calibri" panose="020F0502020204030204" pitchFamily="34" charset="0"/>
              </a:rPr>
              <a:t>… </a:t>
            </a:r>
            <a:r>
              <a:rPr lang="nl-NL" dirty="0" err="1">
                <a:solidFill>
                  <a:srgbClr val="44546A"/>
                </a:solidFill>
                <a:effectLst/>
                <a:latin typeface="Calibri" panose="020F0502020204030204" pitchFamily="34" charset="0"/>
                <a:ea typeface="Calibri" panose="020F0502020204030204" pitchFamily="34" charset="0"/>
              </a:rPr>
              <a:t>Can</a:t>
            </a:r>
            <a:r>
              <a:rPr lang="nl-NL" dirty="0">
                <a:solidFill>
                  <a:srgbClr val="44546A"/>
                </a:solidFill>
                <a:effectLst/>
                <a:latin typeface="Calibri" panose="020F0502020204030204" pitchFamily="34" charset="0"/>
                <a:ea typeface="Calibri" panose="020F0502020204030204" pitchFamily="34" charset="0"/>
              </a:rPr>
              <a:t> </a:t>
            </a:r>
            <a:r>
              <a:rPr lang="nl-NL" dirty="0" err="1">
                <a:solidFill>
                  <a:srgbClr val="44546A"/>
                </a:solidFill>
                <a:effectLst/>
                <a:latin typeface="Calibri" panose="020F0502020204030204" pitchFamily="34" charset="0"/>
                <a:ea typeface="Calibri" panose="020F0502020204030204" pitchFamily="34" charset="0"/>
              </a:rPr>
              <a:t>you</a:t>
            </a:r>
            <a:r>
              <a:rPr lang="nl-NL" dirty="0">
                <a:solidFill>
                  <a:srgbClr val="44546A"/>
                </a:solidFill>
                <a:effectLst/>
                <a:latin typeface="Calibri" panose="020F0502020204030204" pitchFamily="34" charset="0"/>
                <a:ea typeface="Calibri" panose="020F0502020204030204" pitchFamily="34" charset="0"/>
              </a:rPr>
              <a:t> look </a:t>
            </a:r>
            <a:r>
              <a:rPr lang="nl-NL" dirty="0" err="1">
                <a:solidFill>
                  <a:srgbClr val="44546A"/>
                </a:solidFill>
                <a:effectLst/>
                <a:latin typeface="Calibri" panose="020F0502020204030204" pitchFamily="34" charset="0"/>
                <a:ea typeface="Calibri" panose="020F0502020204030204" pitchFamily="34" charset="0"/>
              </a:rPr>
              <a:t>into</a:t>
            </a:r>
            <a:r>
              <a:rPr lang="nl-NL" dirty="0">
                <a:solidFill>
                  <a:srgbClr val="44546A"/>
                </a:solidFill>
                <a:effectLst/>
                <a:latin typeface="Calibri" panose="020F0502020204030204" pitchFamily="34" charset="0"/>
                <a:ea typeface="Calibri" panose="020F0502020204030204" pitchFamily="34" charset="0"/>
              </a:rPr>
              <a:t> </a:t>
            </a:r>
            <a:r>
              <a:rPr lang="nl-NL" dirty="0" err="1">
                <a:solidFill>
                  <a:srgbClr val="44546A"/>
                </a:solidFill>
                <a:effectLst/>
                <a:latin typeface="Calibri" panose="020F0502020204030204" pitchFamily="34" charset="0"/>
                <a:ea typeface="Calibri" panose="020F0502020204030204" pitchFamily="34" charset="0"/>
              </a:rPr>
              <a:t>this</a:t>
            </a:r>
            <a:r>
              <a:rPr lang="nl-NL" dirty="0">
                <a:solidFill>
                  <a:srgbClr val="44546A"/>
                </a:solidFill>
                <a:effectLst/>
                <a:latin typeface="Calibri" panose="020F0502020204030204" pitchFamily="34" charset="0"/>
                <a:ea typeface="Calibri" panose="020F0502020204030204" pitchFamily="34" charset="0"/>
              </a:rPr>
              <a:t> </a:t>
            </a:r>
            <a:r>
              <a:rPr lang="nl-NL" dirty="0" err="1">
                <a:solidFill>
                  <a:srgbClr val="44546A"/>
                </a:solidFill>
                <a:effectLst/>
                <a:latin typeface="Calibri" panose="020F0502020204030204" pitchFamily="34" charset="0"/>
                <a:ea typeface="Calibri" panose="020F0502020204030204" pitchFamily="34" charset="0"/>
              </a:rPr>
              <a:t>after</a:t>
            </a:r>
            <a:r>
              <a:rPr lang="nl-NL" dirty="0">
                <a:solidFill>
                  <a:srgbClr val="44546A"/>
                </a:solidFill>
                <a:effectLst/>
                <a:latin typeface="Calibri" panose="020F0502020204030204" pitchFamily="34" charset="0"/>
                <a:ea typeface="Calibri" panose="020F0502020204030204" pitchFamily="34" charset="0"/>
              </a:rPr>
              <a:t> </a:t>
            </a:r>
            <a:r>
              <a:rPr lang="nl-NL" dirty="0" err="1">
                <a:solidFill>
                  <a:srgbClr val="44546A"/>
                </a:solidFill>
                <a:effectLst/>
                <a:latin typeface="Calibri" panose="020F0502020204030204" pitchFamily="34" charset="0"/>
                <a:ea typeface="Calibri" panose="020F0502020204030204" pitchFamily="34" charset="0"/>
              </a:rPr>
              <a:t>your</a:t>
            </a:r>
            <a:r>
              <a:rPr lang="nl-NL" dirty="0">
                <a:solidFill>
                  <a:srgbClr val="44546A"/>
                </a:solidFill>
                <a:effectLst/>
                <a:latin typeface="Calibri" panose="020F0502020204030204" pitchFamily="34" charset="0"/>
                <a:ea typeface="Calibri" panose="020F0502020204030204" pitchFamily="34" charset="0"/>
              </a:rPr>
              <a:t> </a:t>
            </a:r>
            <a:r>
              <a:rPr lang="nl-NL" dirty="0" err="1">
                <a:solidFill>
                  <a:srgbClr val="44546A"/>
                </a:solidFill>
                <a:effectLst/>
                <a:latin typeface="Calibri" panose="020F0502020204030204" pitchFamily="34" charset="0"/>
                <a:ea typeface="Calibri" panose="020F0502020204030204" pitchFamily="34" charset="0"/>
              </a:rPr>
              <a:t>holiday</a:t>
            </a:r>
            <a:r>
              <a:rPr lang="nl-NL" dirty="0">
                <a:solidFill>
                  <a:srgbClr val="44546A"/>
                </a:solidFill>
                <a:effectLst/>
                <a:latin typeface="Calibri" panose="020F0502020204030204" pitchFamily="34" charset="0"/>
                <a:ea typeface="Calibri" panose="020F0502020204030204" pitchFamily="34" charset="0"/>
              </a:rPr>
              <a:t> </a:t>
            </a:r>
            <a:r>
              <a:rPr lang="nl-NL" dirty="0">
                <a:solidFill>
                  <a:srgbClr val="44546A"/>
                </a:solidFill>
                <a:effectLst/>
                <a:latin typeface="Calibri" panose="020F0502020204030204" pitchFamily="34" charset="0"/>
                <a:ea typeface="Calibri" panose="020F0502020204030204" pitchFamily="34" charset="0"/>
                <a:sym typeface="Wingdings" panose="05000000000000000000" pitchFamily="2" charset="2"/>
              </a:rPr>
              <a:t>?</a:t>
            </a:r>
            <a:endParaRPr lang="nl-NL" dirty="0">
              <a:effectLst/>
              <a:latin typeface="Calibri" panose="020F0502020204030204" pitchFamily="34" charset="0"/>
              <a:ea typeface="Calibri" panose="020F0502020204030204" pitchFamily="34" charset="0"/>
            </a:endParaRPr>
          </a:p>
          <a:p>
            <a:pPr marL="0" indent="0">
              <a:buNone/>
            </a:pPr>
            <a:r>
              <a:rPr lang="nl-NL" dirty="0">
                <a:solidFill>
                  <a:srgbClr val="44546A"/>
                </a:solidFill>
                <a:effectLst/>
                <a:latin typeface="Calibri" panose="020F0502020204030204" pitchFamily="34" charset="0"/>
                <a:ea typeface="Calibri" panose="020F0502020204030204" pitchFamily="34" charset="0"/>
              </a:rPr>
              <a:t> </a:t>
            </a:r>
            <a:endParaRPr lang="LID4096" sz="4800" dirty="0"/>
          </a:p>
        </p:txBody>
      </p:sp>
    </p:spTree>
    <p:extLst>
      <p:ext uri="{BB962C8B-B14F-4D97-AF65-F5344CB8AC3E}">
        <p14:creationId xmlns:p14="http://schemas.microsoft.com/office/powerpoint/2010/main" val="4217663282"/>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BF37-B303-49CF-9B09-0440CE863B91}"/>
              </a:ext>
            </a:extLst>
          </p:cNvPr>
          <p:cNvSpPr>
            <a:spLocks noGrp="1"/>
          </p:cNvSpPr>
          <p:nvPr>
            <p:ph type="title"/>
          </p:nvPr>
        </p:nvSpPr>
        <p:spPr/>
        <p:txBody>
          <a:bodyPr/>
          <a:lstStyle/>
          <a:p>
            <a:r>
              <a:rPr lang="fr-BE" dirty="0"/>
              <a:t>Business </a:t>
            </a:r>
            <a:r>
              <a:rPr lang="fr-BE" dirty="0" err="1"/>
              <a:t>owner</a:t>
            </a:r>
            <a:r>
              <a:rPr lang="fr-BE" dirty="0"/>
              <a:t> </a:t>
            </a:r>
            <a:r>
              <a:rPr lang="fr-BE" dirty="0">
                <a:sym typeface="Wingdings" panose="05000000000000000000" pitchFamily="2" charset="2"/>
              </a:rPr>
              <a:t> Data </a:t>
            </a:r>
            <a:r>
              <a:rPr lang="fr-BE" dirty="0" err="1">
                <a:sym typeface="Wingdings" panose="05000000000000000000" pitchFamily="2" charset="2"/>
              </a:rPr>
              <a:t>analyst</a:t>
            </a:r>
            <a:endParaRPr lang="LID4096" dirty="0"/>
          </a:p>
        </p:txBody>
      </p:sp>
      <p:sp>
        <p:nvSpPr>
          <p:cNvPr id="3" name="Content Placeholder 2">
            <a:extLst>
              <a:ext uri="{FF2B5EF4-FFF2-40B4-BE49-F238E27FC236}">
                <a16:creationId xmlns:a16="http://schemas.microsoft.com/office/drawing/2014/main" id="{5DF6186A-85FD-4F8F-87B1-E50EEFA4CF31}"/>
              </a:ext>
            </a:extLst>
          </p:cNvPr>
          <p:cNvSpPr>
            <a:spLocks noGrp="1"/>
          </p:cNvSpPr>
          <p:nvPr>
            <p:ph idx="1"/>
          </p:nvPr>
        </p:nvSpPr>
        <p:spPr/>
        <p:txBody>
          <a:bodyPr>
            <a:normAutofit/>
          </a:bodyPr>
          <a:lstStyle/>
          <a:p>
            <a:pPr marL="0" indent="0">
              <a:buNone/>
            </a:pPr>
            <a:r>
              <a:rPr lang="nl-NL" sz="2400" dirty="0" err="1">
                <a:solidFill>
                  <a:srgbClr val="44546A"/>
                </a:solidFill>
                <a:effectLst/>
                <a:latin typeface="Calibri" panose="020F0502020204030204" pitchFamily="34" charset="0"/>
                <a:ea typeface="Calibri" panose="020F0502020204030204" pitchFamily="34" charset="0"/>
              </a:rPr>
              <a:t>Don’t</a:t>
            </a:r>
            <a:r>
              <a:rPr lang="nl-NL" sz="2400" dirty="0">
                <a:solidFill>
                  <a:srgbClr val="44546A"/>
                </a:solidFill>
                <a:effectLst/>
                <a:latin typeface="Calibri" panose="020F0502020204030204" pitchFamily="34" charset="0"/>
                <a:ea typeface="Calibri" panose="020F0502020204030204" pitchFamily="34" charset="0"/>
              </a:rPr>
              <a:t> want </a:t>
            </a:r>
            <a:r>
              <a:rPr lang="nl-NL" sz="2400" dirty="0" err="1">
                <a:solidFill>
                  <a:srgbClr val="44546A"/>
                </a:solidFill>
                <a:effectLst/>
                <a:latin typeface="Calibri" panose="020F0502020204030204" pitchFamily="34" charset="0"/>
                <a:ea typeface="Calibri" panose="020F0502020204030204" pitchFamily="34" charset="0"/>
              </a:rPr>
              <a:t>to</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nag</a:t>
            </a:r>
            <a:r>
              <a:rPr lang="nl-NL" sz="2400" dirty="0">
                <a:solidFill>
                  <a:srgbClr val="44546A"/>
                </a:solidFill>
                <a:effectLst/>
                <a:latin typeface="Calibri" panose="020F0502020204030204" pitchFamily="34" charset="0"/>
                <a:ea typeface="Calibri" panose="020F0502020204030204" pitchFamily="34" charset="0"/>
              </a:rPr>
              <a:t>, but </a:t>
            </a:r>
            <a:r>
              <a:rPr lang="nl-NL" sz="2400" dirty="0" err="1">
                <a:solidFill>
                  <a:srgbClr val="44546A"/>
                </a:solidFill>
                <a:effectLst/>
                <a:latin typeface="Calibri" panose="020F0502020204030204" pitchFamily="34" charset="0"/>
                <a:ea typeface="Calibri" panose="020F0502020204030204" pitchFamily="34" charset="0"/>
              </a:rPr>
              <a:t>just</a:t>
            </a:r>
            <a:r>
              <a:rPr lang="nl-NL" sz="2400" dirty="0">
                <a:solidFill>
                  <a:srgbClr val="44546A"/>
                </a:solidFill>
                <a:effectLst/>
                <a:latin typeface="Calibri" panose="020F0502020204030204" pitchFamily="34" charset="0"/>
                <a:ea typeface="Calibri" panose="020F0502020204030204" pitchFamily="34" charset="0"/>
              </a:rPr>
              <a:t> want </a:t>
            </a:r>
            <a:r>
              <a:rPr lang="nl-NL" sz="2400" dirty="0" err="1">
                <a:solidFill>
                  <a:srgbClr val="44546A"/>
                </a:solidFill>
                <a:effectLst/>
                <a:latin typeface="Calibri" panose="020F0502020204030204" pitchFamily="34" charset="0"/>
                <a:ea typeface="Calibri" panose="020F0502020204030204" pitchFamily="34" charset="0"/>
              </a:rPr>
              <a:t>to</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supply</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some</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additional</a:t>
            </a:r>
            <a:r>
              <a:rPr lang="nl-NL" sz="2400" dirty="0">
                <a:solidFill>
                  <a:srgbClr val="44546A"/>
                </a:solidFill>
                <a:effectLst/>
                <a:latin typeface="Calibri" panose="020F0502020204030204" pitchFamily="34" charset="0"/>
                <a:ea typeface="Calibri" panose="020F0502020204030204" pitchFamily="34" charset="0"/>
              </a:rPr>
              <a:t> information. </a:t>
            </a:r>
            <a:r>
              <a:rPr lang="nl-NL" sz="2400" dirty="0" err="1">
                <a:solidFill>
                  <a:srgbClr val="44546A"/>
                </a:solidFill>
                <a:effectLst/>
                <a:latin typeface="Calibri" panose="020F0502020204030204" pitchFamily="34" charset="0"/>
                <a:ea typeface="Calibri" panose="020F0502020204030204" pitchFamily="34" charset="0"/>
              </a:rPr>
              <a:t>Yesterday</a:t>
            </a:r>
            <a:r>
              <a:rPr lang="nl-NL" sz="2400" dirty="0">
                <a:solidFill>
                  <a:srgbClr val="44546A"/>
                </a:solidFill>
                <a:effectLst/>
                <a:latin typeface="Calibri" panose="020F0502020204030204" pitchFamily="34" charset="0"/>
                <a:ea typeface="Calibri" panose="020F0502020204030204" pitchFamily="34" charset="0"/>
              </a:rPr>
              <a:t> we </a:t>
            </a:r>
            <a:r>
              <a:rPr lang="nl-NL" sz="2400" dirty="0" err="1">
                <a:solidFill>
                  <a:srgbClr val="44546A"/>
                </a:solidFill>
                <a:effectLst/>
                <a:latin typeface="Calibri" panose="020F0502020204030204" pitchFamily="34" charset="0"/>
                <a:ea typeface="Calibri" panose="020F0502020204030204" pitchFamily="34" charset="0"/>
              </a:rPr>
              <a:t>again</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noticed</a:t>
            </a:r>
            <a:r>
              <a:rPr lang="nl-NL" sz="2400" dirty="0">
                <a:solidFill>
                  <a:srgbClr val="44546A"/>
                </a:solidFill>
                <a:effectLst/>
                <a:latin typeface="Calibri" panose="020F0502020204030204" pitchFamily="34" charset="0"/>
                <a:ea typeface="Calibri" panose="020F0502020204030204" pitchFamily="34" charset="0"/>
              </a:rPr>
              <a:t> a significant mismatch in </a:t>
            </a:r>
            <a:r>
              <a:rPr lang="nl-NL" sz="2400" dirty="0" err="1">
                <a:solidFill>
                  <a:srgbClr val="44546A"/>
                </a:solidFill>
                <a:effectLst/>
                <a:latin typeface="Calibri" panose="020F0502020204030204" pitchFamily="34" charset="0"/>
                <a:ea typeface="Calibri" panose="020F0502020204030204" pitchFamily="34" charset="0"/>
              </a:rPr>
              <a:t>the</a:t>
            </a:r>
            <a:r>
              <a:rPr lang="nl-NL" sz="2400" dirty="0">
                <a:solidFill>
                  <a:srgbClr val="44546A"/>
                </a:solidFill>
                <a:effectLst/>
                <a:latin typeface="Calibri" panose="020F0502020204030204" pitchFamily="34" charset="0"/>
                <a:ea typeface="Calibri" panose="020F0502020204030204" pitchFamily="34" charset="0"/>
              </a:rPr>
              <a:t> evening peak, </a:t>
            </a:r>
            <a:r>
              <a:rPr lang="nl-NL" sz="2400" dirty="0" err="1">
                <a:solidFill>
                  <a:srgbClr val="44546A"/>
                </a:solidFill>
                <a:effectLst/>
                <a:latin typeface="Calibri" panose="020F0502020204030204" pitchFamily="34" charset="0"/>
                <a:ea typeface="Calibri" panose="020F0502020204030204" pitchFamily="34" charset="0"/>
              </a:rPr>
              <a:t>not</a:t>
            </a:r>
            <a:r>
              <a:rPr lang="nl-NL" sz="2400" dirty="0">
                <a:solidFill>
                  <a:srgbClr val="44546A"/>
                </a:solidFill>
                <a:effectLst/>
                <a:latin typeface="Calibri" panose="020F0502020204030204" pitchFamily="34" charset="0"/>
                <a:ea typeface="Calibri" panose="020F0502020204030204" pitchFamily="34" charset="0"/>
              </a:rPr>
              <a:t> as bad as last week but </a:t>
            </a:r>
            <a:r>
              <a:rPr lang="nl-NL" sz="2400" dirty="0" err="1">
                <a:solidFill>
                  <a:srgbClr val="44546A"/>
                </a:solidFill>
                <a:effectLst/>
                <a:latin typeface="Calibri" panose="020F0502020204030204" pitchFamily="34" charset="0"/>
                <a:ea typeface="Calibri" panose="020F0502020204030204" pitchFamily="34" charset="0"/>
              </a:rPr>
              <a:t>still</a:t>
            </a:r>
            <a:r>
              <a:rPr lang="nl-NL" sz="2400" dirty="0">
                <a:solidFill>
                  <a:srgbClr val="44546A"/>
                </a:solidFill>
                <a:effectLst/>
                <a:latin typeface="Calibri" panose="020F0502020204030204" pitchFamily="34" charset="0"/>
                <a:ea typeface="Calibri" panose="020F0502020204030204" pitchFamily="34" charset="0"/>
              </a:rPr>
              <a:t> significant. It </a:t>
            </a:r>
            <a:r>
              <a:rPr lang="nl-NL" sz="2400" dirty="0" err="1">
                <a:solidFill>
                  <a:srgbClr val="44546A"/>
                </a:solidFill>
                <a:effectLst/>
                <a:latin typeface="Calibri" panose="020F0502020204030204" pitchFamily="34" charset="0"/>
                <a:ea typeface="Calibri" panose="020F0502020204030204" pitchFamily="34" charset="0"/>
              </a:rPr>
              <a:t>feels</a:t>
            </a:r>
            <a:r>
              <a:rPr lang="nl-NL" sz="2400" dirty="0">
                <a:solidFill>
                  <a:srgbClr val="44546A"/>
                </a:solidFill>
                <a:effectLst/>
                <a:latin typeface="Calibri" panose="020F0502020204030204" pitchFamily="34" charset="0"/>
                <a:ea typeface="Calibri" panose="020F0502020204030204" pitchFamily="34" charset="0"/>
              </a:rPr>
              <a:t> like </a:t>
            </a:r>
            <a:r>
              <a:rPr lang="nl-NL" sz="2400" dirty="0" err="1">
                <a:solidFill>
                  <a:srgbClr val="44546A"/>
                </a:solidFill>
                <a:effectLst/>
                <a:latin typeface="Calibri" panose="020F0502020204030204" pitchFamily="34" charset="0"/>
                <a:ea typeface="Calibri" panose="020F0502020204030204" pitchFamily="34" charset="0"/>
              </a:rPr>
              <a:t>the</a:t>
            </a:r>
            <a:r>
              <a:rPr lang="nl-NL" sz="2400" dirty="0">
                <a:solidFill>
                  <a:srgbClr val="44546A"/>
                </a:solidFill>
                <a:effectLst/>
                <a:latin typeface="Calibri" panose="020F0502020204030204" pitchFamily="34" charset="0"/>
                <a:ea typeface="Calibri" panose="020F0502020204030204" pitchFamily="34" charset="0"/>
              </a:rPr>
              <a:t> right end of </a:t>
            </a:r>
            <a:r>
              <a:rPr lang="nl-NL" sz="2400" dirty="0" err="1">
                <a:solidFill>
                  <a:srgbClr val="44546A"/>
                </a:solidFill>
                <a:effectLst/>
                <a:latin typeface="Calibri" panose="020F0502020204030204" pitchFamily="34" charset="0"/>
                <a:ea typeface="Calibri" panose="020F0502020204030204" pitchFamily="34" charset="0"/>
              </a:rPr>
              <a:t>the</a:t>
            </a:r>
            <a:r>
              <a:rPr lang="nl-NL" sz="2400" dirty="0">
                <a:solidFill>
                  <a:srgbClr val="44546A"/>
                </a:solidFill>
                <a:effectLst/>
                <a:latin typeface="Calibri" panose="020F0502020204030204" pitchFamily="34" charset="0"/>
                <a:ea typeface="Calibri" panose="020F0502020204030204" pitchFamily="34" charset="0"/>
              </a:rPr>
              <a:t> evening peak </a:t>
            </a:r>
            <a:r>
              <a:rPr lang="nl-NL" sz="2400" dirty="0" err="1">
                <a:solidFill>
                  <a:srgbClr val="44546A"/>
                </a:solidFill>
                <a:effectLst/>
                <a:latin typeface="Calibri" panose="020F0502020204030204" pitchFamily="34" charset="0"/>
                <a:ea typeface="Calibri" panose="020F0502020204030204" pitchFamily="34" charset="0"/>
              </a:rPr>
              <a:t>falls</a:t>
            </a:r>
            <a:r>
              <a:rPr lang="nl-NL" sz="2400" dirty="0">
                <a:solidFill>
                  <a:srgbClr val="44546A"/>
                </a:solidFill>
                <a:effectLst/>
                <a:latin typeface="Calibri" panose="020F0502020204030204" pitchFamily="34" charset="0"/>
                <a:ea typeface="Calibri" panose="020F0502020204030204" pitchFamily="34" charset="0"/>
              </a:rPr>
              <a:t> off </a:t>
            </a:r>
            <a:r>
              <a:rPr lang="nl-NL" sz="2400" dirty="0" err="1">
                <a:solidFill>
                  <a:srgbClr val="44546A"/>
                </a:solidFill>
                <a:effectLst/>
                <a:latin typeface="Calibri" panose="020F0502020204030204" pitchFamily="34" charset="0"/>
                <a:ea typeface="Calibri" panose="020F0502020204030204" pitchFamily="34" charset="0"/>
              </a:rPr>
              <a:t>too</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quickly</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Yesterday</a:t>
            </a:r>
            <a:r>
              <a:rPr lang="nl-NL" sz="2400" dirty="0">
                <a:solidFill>
                  <a:srgbClr val="44546A"/>
                </a:solidFill>
                <a:effectLst/>
                <a:latin typeface="Calibri" panose="020F0502020204030204" pitchFamily="34" charset="0"/>
                <a:ea typeface="Calibri" panose="020F0502020204030204" pitchFamily="34" charset="0"/>
              </a:rPr>
              <a:t> we had </a:t>
            </a:r>
            <a:r>
              <a:rPr lang="nl-NL" sz="2400" dirty="0" err="1">
                <a:solidFill>
                  <a:srgbClr val="44546A"/>
                </a:solidFill>
                <a:effectLst/>
                <a:latin typeface="Calibri" panose="020F0502020204030204" pitchFamily="34" charset="0"/>
                <a:ea typeface="Calibri" panose="020F0502020204030204" pitchFamily="34" charset="0"/>
              </a:rPr>
              <a:t>to</a:t>
            </a:r>
            <a:r>
              <a:rPr lang="nl-NL" sz="2400" dirty="0">
                <a:solidFill>
                  <a:srgbClr val="44546A"/>
                </a:solidFill>
                <a:effectLst/>
                <a:latin typeface="Calibri" panose="020F0502020204030204" pitchFamily="34" charset="0"/>
                <a:ea typeface="Calibri" panose="020F0502020204030204" pitchFamily="34" charset="0"/>
              </a:rPr>
              <a:t> close </a:t>
            </a:r>
            <a:r>
              <a:rPr lang="nl-NL" sz="2400" dirty="0" err="1">
                <a:solidFill>
                  <a:srgbClr val="44546A"/>
                </a:solidFill>
                <a:effectLst/>
                <a:latin typeface="Calibri" panose="020F0502020204030204" pitchFamily="34" charset="0"/>
                <a:ea typeface="Calibri" panose="020F0502020204030204" pitchFamily="34" charset="0"/>
              </a:rPr>
              <a:t>lanes</a:t>
            </a:r>
            <a:r>
              <a:rPr lang="nl-NL" sz="2400" dirty="0">
                <a:solidFill>
                  <a:srgbClr val="44546A"/>
                </a:solidFill>
                <a:effectLst/>
                <a:latin typeface="Calibri" panose="020F0502020204030204" pitchFamily="34" charset="0"/>
                <a:ea typeface="Calibri" panose="020F0502020204030204" pitchFamily="34" charset="0"/>
              </a:rPr>
              <a:t> in </a:t>
            </a:r>
            <a:r>
              <a:rPr lang="nl-NL" sz="2400" dirty="0" err="1">
                <a:solidFill>
                  <a:srgbClr val="44546A"/>
                </a:solidFill>
                <a:effectLst/>
                <a:latin typeface="Calibri" panose="020F0502020204030204" pitchFamily="34" charset="0"/>
                <a:ea typeface="Calibri" panose="020F0502020204030204" pitchFamily="34" charset="0"/>
              </a:rPr>
              <a:t>the</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eyes</a:t>
            </a:r>
            <a:r>
              <a:rPr lang="nl-NL" sz="2400" dirty="0">
                <a:solidFill>
                  <a:srgbClr val="44546A"/>
                </a:solidFill>
                <a:effectLst/>
                <a:latin typeface="Calibri" panose="020F0502020204030204" pitchFamily="34" charset="0"/>
                <a:ea typeface="Calibri" panose="020F0502020204030204" pitchFamily="34" charset="0"/>
              </a:rPr>
              <a:t> of </a:t>
            </a:r>
            <a:r>
              <a:rPr lang="nl-NL" sz="2400" dirty="0" err="1">
                <a:solidFill>
                  <a:srgbClr val="44546A"/>
                </a:solidFill>
                <a:effectLst/>
                <a:latin typeface="Calibri" panose="020F0502020204030204" pitchFamily="34" charset="0"/>
                <a:ea typeface="Calibri" panose="020F0502020204030204" pitchFamily="34" charset="0"/>
              </a:rPr>
              <a:t>some</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waiting</a:t>
            </a:r>
            <a:r>
              <a:rPr lang="nl-NL" sz="2400" dirty="0">
                <a:solidFill>
                  <a:srgbClr val="44546A"/>
                </a:solidFill>
                <a:effectLst/>
                <a:latin typeface="Calibri" panose="020F0502020204030204" pitchFamily="34" charset="0"/>
                <a:ea typeface="Calibri" panose="020F0502020204030204" pitchFamily="34" charset="0"/>
              </a:rPr>
              <a:t> </a:t>
            </a:r>
            <a:r>
              <a:rPr lang="nl-NL" sz="2400" dirty="0" err="1">
                <a:solidFill>
                  <a:srgbClr val="44546A"/>
                </a:solidFill>
                <a:effectLst/>
                <a:latin typeface="Calibri" panose="020F0502020204030204" pitchFamily="34" charset="0"/>
                <a:ea typeface="Calibri" panose="020F0502020204030204" pitchFamily="34" charset="0"/>
              </a:rPr>
              <a:t>passengers</a:t>
            </a:r>
            <a:r>
              <a:rPr lang="nl-NL" sz="2400" dirty="0">
                <a:solidFill>
                  <a:srgbClr val="44546A"/>
                </a:solidFill>
                <a:effectLst/>
                <a:latin typeface="Calibri" panose="020F0502020204030204" pitchFamily="34" charset="0"/>
                <a:ea typeface="Calibri" panose="020F0502020204030204" pitchFamily="34" charset="0"/>
              </a:rPr>
              <a:t>, a bit of a </a:t>
            </a:r>
            <a:r>
              <a:rPr lang="nl-NL" sz="2400" dirty="0" err="1">
                <a:solidFill>
                  <a:srgbClr val="44546A"/>
                </a:solidFill>
                <a:effectLst/>
                <a:latin typeface="Calibri" panose="020F0502020204030204" pitchFamily="34" charset="0"/>
                <a:ea typeface="Calibri" panose="020F0502020204030204" pitchFamily="34" charset="0"/>
              </a:rPr>
              <a:t>tragedy</a:t>
            </a:r>
            <a:r>
              <a:rPr lang="nl-NL" sz="2400" dirty="0">
                <a:solidFill>
                  <a:srgbClr val="44546A"/>
                </a:solidFill>
                <a:effectLst/>
                <a:latin typeface="Calibri" panose="020F0502020204030204" pitchFamily="34" charset="0"/>
                <a:ea typeface="Calibri" panose="020F0502020204030204" pitchFamily="34" charset="0"/>
              </a:rPr>
              <a:t>. </a:t>
            </a:r>
            <a:endParaRPr lang="LID4096" sz="4000" dirty="0"/>
          </a:p>
        </p:txBody>
      </p:sp>
      <p:pic>
        <p:nvPicPr>
          <p:cNvPr id="2050" name="Picture 2">
            <a:extLst>
              <a:ext uri="{FF2B5EF4-FFF2-40B4-BE49-F238E27FC236}">
                <a16:creationId xmlns:a16="http://schemas.microsoft.com/office/drawing/2014/main" id="{05C2183A-2EFE-4C5E-883E-EAC321C5B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972" y="4245190"/>
            <a:ext cx="11273038" cy="212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F159701-4E5F-65BC-203F-C95C17BACDFA}"/>
              </a:ext>
            </a:extLst>
          </p:cNvPr>
          <p:cNvSpPr txBox="1"/>
          <p:nvPr/>
        </p:nvSpPr>
        <p:spPr>
          <a:xfrm>
            <a:off x="8980714" y="219372"/>
            <a:ext cx="3211286" cy="923330"/>
          </a:xfrm>
          <a:prstGeom prst="rect">
            <a:avLst/>
          </a:prstGeom>
          <a:noFill/>
        </p:spPr>
        <p:txBody>
          <a:bodyPr wrap="square" rtlCol="0">
            <a:spAutoFit/>
          </a:bodyPr>
          <a:lstStyle/>
          <a:p>
            <a:r>
              <a:rPr lang="en-GB" b="1" dirty="0"/>
              <a:t>Tip:</a:t>
            </a:r>
            <a:r>
              <a:rPr lang="en-GB" dirty="0"/>
              <a:t> A couple of weeks ago, the model used to predict PAX at screening was updated.</a:t>
            </a:r>
          </a:p>
        </p:txBody>
      </p:sp>
    </p:spTree>
    <p:extLst>
      <p:ext uri="{BB962C8B-B14F-4D97-AF65-F5344CB8AC3E}">
        <p14:creationId xmlns:p14="http://schemas.microsoft.com/office/powerpoint/2010/main" val="4003468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BF37-B303-49CF-9B09-0440CE863B91}"/>
              </a:ext>
            </a:extLst>
          </p:cNvPr>
          <p:cNvSpPr>
            <a:spLocks noGrp="1"/>
          </p:cNvSpPr>
          <p:nvPr>
            <p:ph type="title"/>
          </p:nvPr>
        </p:nvSpPr>
        <p:spPr/>
        <p:txBody>
          <a:bodyPr/>
          <a:lstStyle/>
          <a:p>
            <a:r>
              <a:rPr lang="fr-BE" dirty="0"/>
              <a:t>Solution</a:t>
            </a:r>
            <a:endParaRPr lang="LID4096" dirty="0"/>
          </a:p>
        </p:txBody>
      </p:sp>
      <p:pic>
        <p:nvPicPr>
          <p:cNvPr id="7" name="Picture 6">
            <a:extLst>
              <a:ext uri="{FF2B5EF4-FFF2-40B4-BE49-F238E27FC236}">
                <a16:creationId xmlns:a16="http://schemas.microsoft.com/office/drawing/2014/main" id="{696EE3D4-45FC-A393-450B-2B2F589A060E}"/>
              </a:ext>
            </a:extLst>
          </p:cNvPr>
          <p:cNvPicPr>
            <a:picLocks noChangeAspect="1"/>
          </p:cNvPicPr>
          <p:nvPr/>
        </p:nvPicPr>
        <p:blipFill>
          <a:blip r:embed="rId2"/>
          <a:stretch>
            <a:fillRect/>
          </a:stretch>
        </p:blipFill>
        <p:spPr>
          <a:xfrm>
            <a:off x="5245237" y="3584516"/>
            <a:ext cx="6565763" cy="2892484"/>
          </a:xfrm>
          <a:prstGeom prst="rect">
            <a:avLst/>
          </a:prstGeom>
        </p:spPr>
      </p:pic>
      <p:pic>
        <p:nvPicPr>
          <p:cNvPr id="9" name="Picture 8">
            <a:extLst>
              <a:ext uri="{FF2B5EF4-FFF2-40B4-BE49-F238E27FC236}">
                <a16:creationId xmlns:a16="http://schemas.microsoft.com/office/drawing/2014/main" id="{E606DEA7-499C-567E-C17E-D08CAA870D78}"/>
              </a:ext>
            </a:extLst>
          </p:cNvPr>
          <p:cNvPicPr>
            <a:picLocks noChangeAspect="1"/>
          </p:cNvPicPr>
          <p:nvPr/>
        </p:nvPicPr>
        <p:blipFill>
          <a:blip r:embed="rId3"/>
          <a:stretch>
            <a:fillRect/>
          </a:stretch>
        </p:blipFill>
        <p:spPr>
          <a:xfrm>
            <a:off x="5245237" y="73084"/>
            <a:ext cx="6329159" cy="2898399"/>
          </a:xfrm>
          <a:prstGeom prst="rect">
            <a:avLst/>
          </a:prstGeom>
        </p:spPr>
      </p:pic>
      <p:sp>
        <p:nvSpPr>
          <p:cNvPr id="10" name="Oval 9">
            <a:extLst>
              <a:ext uri="{FF2B5EF4-FFF2-40B4-BE49-F238E27FC236}">
                <a16:creationId xmlns:a16="http://schemas.microsoft.com/office/drawing/2014/main" id="{D2C98C32-FE61-413C-1875-86CBE077A78A}"/>
              </a:ext>
            </a:extLst>
          </p:cNvPr>
          <p:cNvSpPr/>
          <p:nvPr/>
        </p:nvSpPr>
        <p:spPr>
          <a:xfrm>
            <a:off x="9829800" y="97971"/>
            <a:ext cx="1240972" cy="289248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09C4537-5E97-C48B-3730-823219C62D97}"/>
              </a:ext>
            </a:extLst>
          </p:cNvPr>
          <p:cNvSpPr/>
          <p:nvPr/>
        </p:nvSpPr>
        <p:spPr>
          <a:xfrm>
            <a:off x="9884228" y="3505197"/>
            <a:ext cx="1240972" cy="2892484"/>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48D6B99-CEF2-066E-9754-C55D1FD65A0D}"/>
              </a:ext>
            </a:extLst>
          </p:cNvPr>
          <p:cNvSpPr txBox="1"/>
          <p:nvPr/>
        </p:nvSpPr>
        <p:spPr>
          <a:xfrm>
            <a:off x="381000" y="1706563"/>
            <a:ext cx="4495800" cy="2308324"/>
          </a:xfrm>
          <a:prstGeom prst="rect">
            <a:avLst/>
          </a:prstGeom>
          <a:noFill/>
        </p:spPr>
        <p:txBody>
          <a:bodyPr wrap="square" rtlCol="0">
            <a:spAutoFit/>
          </a:bodyPr>
          <a:lstStyle/>
          <a:p>
            <a:r>
              <a:rPr lang="en-GB" dirty="0"/>
              <a:t>The model actually improved performance. However, business was already planning while taking into account the mismatch in the evening peak. </a:t>
            </a:r>
          </a:p>
          <a:p>
            <a:endParaRPr lang="en-GB" dirty="0"/>
          </a:p>
          <a:p>
            <a:r>
              <a:rPr lang="en-GB" dirty="0"/>
              <a:t>A lack of communication when updating the model led to incorrect orders and bad performance at the evening peaks.</a:t>
            </a:r>
          </a:p>
        </p:txBody>
      </p:sp>
    </p:spTree>
    <p:extLst>
      <p:ext uri="{BB962C8B-B14F-4D97-AF65-F5344CB8AC3E}">
        <p14:creationId xmlns:p14="http://schemas.microsoft.com/office/powerpoint/2010/main" val="1008852819"/>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top of bridge">
            <a:extLst>
              <a:ext uri="{FF2B5EF4-FFF2-40B4-BE49-F238E27FC236}">
                <a16:creationId xmlns:a16="http://schemas.microsoft.com/office/drawing/2014/main" id="{032D3464-35A7-A04C-BFD9-82F88CBEEAC0}"/>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2432050" y="2665037"/>
            <a:ext cx="7327900" cy="902916"/>
          </a:xfrm>
        </p:spPr>
        <p:txBody>
          <a:bodyPr anchor="ctr">
            <a:normAutofit/>
          </a:bodyPr>
          <a:lstStyle/>
          <a:p>
            <a:r>
              <a:rPr lang="en-US" dirty="0"/>
              <a:t>Relationship &amp; correlation</a:t>
            </a:r>
          </a:p>
        </p:txBody>
      </p:sp>
    </p:spTree>
    <p:extLst>
      <p:ext uri="{BB962C8B-B14F-4D97-AF65-F5344CB8AC3E}">
        <p14:creationId xmlns:p14="http://schemas.microsoft.com/office/powerpoint/2010/main" val="2400853743"/>
      </p:ext>
    </p:extLst>
  </p:cSld>
  <p:clrMapOvr>
    <a:masterClrMapping/>
  </p:clrMapOvr>
  <p:transition spd="slow">
    <p:push dir="u"/>
  </p:transition>
</p:sld>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TEC TEMPLATE - SLIDEBUILDER">
  <a:themeElements>
    <a:clrScheme name="Aangepast 24">
      <a:dk1>
        <a:sysClr val="windowText" lastClr="000000"/>
      </a:dk1>
      <a:lt1>
        <a:sysClr val="window" lastClr="FFFFFF"/>
      </a:lt1>
      <a:dk2>
        <a:srgbClr val="B2B2BA"/>
      </a:dk2>
      <a:lt2>
        <a:srgbClr val="EBEBED"/>
      </a:lt2>
      <a:accent1>
        <a:srgbClr val="002E67"/>
      </a:accent1>
      <a:accent2>
        <a:srgbClr val="EE7D11"/>
      </a:accent2>
      <a:accent3>
        <a:srgbClr val="4796B0"/>
      </a:accent3>
      <a:accent4>
        <a:srgbClr val="A90074"/>
      </a:accent4>
      <a:accent5>
        <a:srgbClr val="00687F"/>
      </a:accent5>
      <a:accent6>
        <a:srgbClr val="84BF42"/>
      </a:accent6>
      <a:hlink>
        <a:srgbClr val="F67D2A"/>
      </a:hlink>
      <a:folHlink>
        <a:srgbClr val="012C67"/>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02.ORTEC TEXT">
  <a:themeElements>
    <a:clrScheme name="Aangepast 25">
      <a:dk1>
        <a:sysClr val="windowText" lastClr="000000"/>
      </a:dk1>
      <a:lt1>
        <a:sysClr val="window" lastClr="FFFFFF"/>
      </a:lt1>
      <a:dk2>
        <a:srgbClr val="B2B2BA"/>
      </a:dk2>
      <a:lt2>
        <a:srgbClr val="EBEBED"/>
      </a:lt2>
      <a:accent1>
        <a:srgbClr val="002E67"/>
      </a:accent1>
      <a:accent2>
        <a:srgbClr val="EE7D11"/>
      </a:accent2>
      <a:accent3>
        <a:srgbClr val="4796B0"/>
      </a:accent3>
      <a:accent4>
        <a:srgbClr val="A90074"/>
      </a:accent4>
      <a:accent5>
        <a:srgbClr val="00687F"/>
      </a:accent5>
      <a:accent6>
        <a:srgbClr val="84BF42"/>
      </a:accent6>
      <a:hlink>
        <a:srgbClr val="F67D2A"/>
      </a:hlink>
      <a:folHlink>
        <a:srgbClr val="012C67"/>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1AE3212-FDDD-4F52-95D5-3CE5C732A69F}">
  <ds:schemaRefs>
    <ds:schemaRef ds:uri="http://schemas.microsoft.com/sharepoint/v3/contenttype/forms"/>
  </ds:schemaRefs>
</ds:datastoreItem>
</file>

<file path=customXml/itemProps2.xml><?xml version="1.0" encoding="utf-8"?>
<ds:datastoreItem xmlns:ds="http://schemas.openxmlformats.org/officeDocument/2006/customXml" ds:itemID="{733E722B-1125-4A71-8202-FAD6A1C14A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TM11580736</Template>
  <TotalTime>0</TotalTime>
  <Words>7009</Words>
  <Application>Microsoft Office PowerPoint</Application>
  <PresentationFormat>Breedbeeld</PresentationFormat>
  <Paragraphs>1114</Paragraphs>
  <Slides>158</Slides>
  <Notes>21</Notes>
  <HiddenSlides>35</HiddenSlides>
  <MMClips>2</MMClips>
  <ScaleCrop>false</ScaleCrop>
  <HeadingPairs>
    <vt:vector size="6" baseType="variant">
      <vt:variant>
        <vt:lpstr>Gebruikte lettertypen</vt:lpstr>
      </vt:variant>
      <vt:variant>
        <vt:i4>12</vt:i4>
      </vt:variant>
      <vt:variant>
        <vt:lpstr>Thema</vt:lpstr>
      </vt:variant>
      <vt:variant>
        <vt:i4>3</vt:i4>
      </vt:variant>
      <vt:variant>
        <vt:lpstr>Diatitels</vt:lpstr>
      </vt:variant>
      <vt:variant>
        <vt:i4>158</vt:i4>
      </vt:variant>
    </vt:vector>
  </HeadingPairs>
  <TitlesOfParts>
    <vt:vector size="173" baseType="lpstr">
      <vt:lpstr>Arial</vt:lpstr>
      <vt:lpstr>Arial Narrow</vt:lpstr>
      <vt:lpstr>Bahnschrift</vt:lpstr>
      <vt:lpstr>Calibri</vt:lpstr>
      <vt:lpstr>Calibri Light</vt:lpstr>
      <vt:lpstr>Cambria Math</vt:lpstr>
      <vt:lpstr>Lato</vt:lpstr>
      <vt:lpstr>Montserrat Light</vt:lpstr>
      <vt:lpstr>Söhne</vt:lpstr>
      <vt:lpstr>Times New Roman</vt:lpstr>
      <vt:lpstr>Tw Cen MT</vt:lpstr>
      <vt:lpstr>Wingdings</vt:lpstr>
      <vt:lpstr>Office Theme</vt:lpstr>
      <vt:lpstr>ORTEC TEMPLATE - SLIDEBUILDER</vt:lpstr>
      <vt:lpstr>02.ORTEC TEXT</vt:lpstr>
      <vt:lpstr>Data Visualization</vt:lpstr>
      <vt:lpstr>PowerPoint-presentatie</vt:lpstr>
      <vt:lpstr>Focus of this deck</vt:lpstr>
      <vt:lpstr>PowerPoint-presentatie</vt:lpstr>
      <vt:lpstr>PowerPoint-presentatie</vt:lpstr>
      <vt:lpstr>Agenda</vt:lpstr>
      <vt:lpstr>Overview visualizations</vt:lpstr>
      <vt:lpstr>Types of visuals</vt:lpstr>
      <vt:lpstr>PowerPoint-presentatie</vt:lpstr>
      <vt:lpstr>Comparison &amp; distribution</vt:lpstr>
      <vt:lpstr>OVerview</vt:lpstr>
      <vt:lpstr>PowerPoint-presentatie</vt:lpstr>
      <vt:lpstr>OVerview</vt:lpstr>
      <vt:lpstr>Bar chart</vt:lpstr>
      <vt:lpstr>PowerPoint-presentatie</vt:lpstr>
      <vt:lpstr>Bar chart</vt:lpstr>
      <vt:lpstr>OVerview</vt:lpstr>
      <vt:lpstr>Histogram</vt:lpstr>
      <vt:lpstr>Histogram</vt:lpstr>
      <vt:lpstr>Density vs frequency</vt:lpstr>
      <vt:lpstr>The wall</vt:lpstr>
      <vt:lpstr>Multimodal distribution</vt:lpstr>
      <vt:lpstr>Multimodal distribution</vt:lpstr>
      <vt:lpstr>Just noise, white noise</vt:lpstr>
      <vt:lpstr>Point distribution</vt:lpstr>
      <vt:lpstr>Skewed distributions</vt:lpstr>
      <vt:lpstr>Always start at 0!</vt:lpstr>
      <vt:lpstr>Avoid variable bin sizes, but if you do: scale your size</vt:lpstr>
      <vt:lpstr>Showing missing data</vt:lpstr>
      <vt:lpstr>OVerview</vt:lpstr>
      <vt:lpstr>Covid made forecasting hard</vt:lpstr>
      <vt:lpstr>Line charts</vt:lpstr>
      <vt:lpstr>Line charts</vt:lpstr>
      <vt:lpstr>Line charts</vt:lpstr>
      <vt:lpstr>OVerview</vt:lpstr>
      <vt:lpstr>Area chart</vt:lpstr>
      <vt:lpstr>Area chart: 100% filled area chart</vt:lpstr>
      <vt:lpstr>Area chart</vt:lpstr>
      <vt:lpstr>Area chart</vt:lpstr>
      <vt:lpstr>OVerview</vt:lpstr>
      <vt:lpstr>PowerPoint-presentatie</vt:lpstr>
      <vt:lpstr>Quartiles &amp; percentiles</vt:lpstr>
      <vt:lpstr>Boxplot</vt:lpstr>
      <vt:lpstr>Boxplot</vt:lpstr>
      <vt:lpstr>Boxplot</vt:lpstr>
      <vt:lpstr>Boxplot some more flavours</vt:lpstr>
      <vt:lpstr>Exercise #1</vt:lpstr>
      <vt:lpstr>Intermezzo 1: Colors &amp; colorbars</vt:lpstr>
      <vt:lpstr>Colormaps/schemes/palettes</vt:lpstr>
      <vt:lpstr>Color theory basics</vt:lpstr>
      <vt:lpstr>Color theory basics</vt:lpstr>
      <vt:lpstr>Qualitative schemes</vt:lpstr>
      <vt:lpstr>Color theory basics</vt:lpstr>
      <vt:lpstr>3 types of colormaps</vt:lpstr>
      <vt:lpstr>Sequential colormaps</vt:lpstr>
      <vt:lpstr>Heatmap: crowd forecast</vt:lpstr>
      <vt:lpstr>Population density</vt:lpstr>
      <vt:lpstr>Divergent colormaps</vt:lpstr>
      <vt:lpstr>Earth (literal) heat map</vt:lpstr>
      <vt:lpstr>Color blindness</vt:lpstr>
      <vt:lpstr>Color blindness</vt:lpstr>
      <vt:lpstr>Less = more, don’t overcomplicate</vt:lpstr>
      <vt:lpstr>Using a house style/consistent color scheme</vt:lpstr>
      <vt:lpstr>Further reading…</vt:lpstr>
      <vt:lpstr>Example of Housestyle (Power BI)</vt:lpstr>
      <vt:lpstr>Geospatial and Maps</vt:lpstr>
      <vt:lpstr>Overview</vt:lpstr>
      <vt:lpstr>Point map (aka scatter plot)</vt:lpstr>
      <vt:lpstr>Example 1: Trees in Westminster</vt:lpstr>
      <vt:lpstr>Example 2: Mass shootings</vt:lpstr>
      <vt:lpstr>Example 3: Electoral democracy index change 2000 vs 2021</vt:lpstr>
      <vt:lpstr>Example 4: NASA: reported fireballs</vt:lpstr>
      <vt:lpstr>Overview</vt:lpstr>
      <vt:lpstr>Flow/network map</vt:lpstr>
      <vt:lpstr>Example: busiest train stations (line map)</vt:lpstr>
      <vt:lpstr>Overview</vt:lpstr>
      <vt:lpstr>Choropleth map</vt:lpstr>
      <vt:lpstr>Example 1: total heart-disease related deaths</vt:lpstr>
      <vt:lpstr>Example 2</vt:lpstr>
      <vt:lpstr>Choropleth map (binning)</vt:lpstr>
      <vt:lpstr>Overview</vt:lpstr>
      <vt:lpstr>Cartogram</vt:lpstr>
      <vt:lpstr>Dorling Cartogram</vt:lpstr>
      <vt:lpstr>Overview</vt:lpstr>
      <vt:lpstr>Heatmap</vt:lpstr>
      <vt:lpstr>PowerPoint-presentatie</vt:lpstr>
      <vt:lpstr>Choropleth map</vt:lpstr>
      <vt:lpstr>Exercise #2</vt:lpstr>
      <vt:lpstr>Intermezzo: Importance of good communication &amp; labels</vt:lpstr>
      <vt:lpstr>Passenger Forecasting</vt:lpstr>
      <vt:lpstr>Per flight PAX forecast</vt:lpstr>
      <vt:lpstr>How screening works</vt:lpstr>
      <vt:lpstr>Boarding pass scans</vt:lpstr>
      <vt:lpstr>Offering patterns</vt:lpstr>
      <vt:lpstr>Business owner  Data Science Lead</vt:lpstr>
      <vt:lpstr>Data Science Lead Data analyst</vt:lpstr>
      <vt:lpstr>Business owner  Data analyst</vt:lpstr>
      <vt:lpstr>Solution</vt:lpstr>
      <vt:lpstr>Relationship &amp; correlation</vt:lpstr>
      <vt:lpstr>Overview</vt:lpstr>
      <vt:lpstr>Scatter plots (see also in maps)</vt:lpstr>
      <vt:lpstr>Correlation coefficient</vt:lpstr>
      <vt:lpstr>Correlation coefficient</vt:lpstr>
      <vt:lpstr>Scatter plots</vt:lpstr>
      <vt:lpstr>Overview</vt:lpstr>
      <vt:lpstr>Heatmap/heat map</vt:lpstr>
      <vt:lpstr>Heatmap/heat map</vt:lpstr>
      <vt:lpstr>Overview</vt:lpstr>
      <vt:lpstr>PowerPoint-presentatie</vt:lpstr>
      <vt:lpstr>Correlation matrix</vt:lpstr>
      <vt:lpstr>Overview</vt:lpstr>
      <vt:lpstr>Origin of graph theory</vt:lpstr>
      <vt:lpstr>Undirected graphs</vt:lpstr>
      <vt:lpstr>Undirected graphs</vt:lpstr>
      <vt:lpstr>Undirected graphs</vt:lpstr>
      <vt:lpstr>Directed graphs</vt:lpstr>
      <vt:lpstr>Exercise #3</vt:lpstr>
      <vt:lpstr>Flow and Process</vt:lpstr>
      <vt:lpstr>Overview</vt:lpstr>
      <vt:lpstr>Sankey Diagram</vt:lpstr>
      <vt:lpstr>Overview</vt:lpstr>
      <vt:lpstr>Funnel Chart</vt:lpstr>
      <vt:lpstr>Funnel  Chart</vt:lpstr>
      <vt:lpstr>Overview</vt:lpstr>
      <vt:lpstr>Waterfall chart</vt:lpstr>
      <vt:lpstr>Overview</vt:lpstr>
      <vt:lpstr>Flow charts</vt:lpstr>
      <vt:lpstr>Overview</vt:lpstr>
      <vt:lpstr>Swimlane  diagram</vt:lpstr>
      <vt:lpstr>Exercise #4</vt:lpstr>
      <vt:lpstr>Statistical and Mathematical</vt:lpstr>
      <vt:lpstr>Overview</vt:lpstr>
      <vt:lpstr>Probability Density Function (PDF)</vt:lpstr>
      <vt:lpstr>Probability Density Function (PDF)</vt:lpstr>
      <vt:lpstr>Cumulative Distribution Function (CDF)</vt:lpstr>
      <vt:lpstr>Complement of CDF (CCDF)</vt:lpstr>
      <vt:lpstr>PowerPoint-presentatie</vt:lpstr>
      <vt:lpstr>Composition and Proportion</vt:lpstr>
      <vt:lpstr>OVerview</vt:lpstr>
      <vt:lpstr>PowerPoint-presentatie</vt:lpstr>
      <vt:lpstr>PowerPoint-presentatie</vt:lpstr>
      <vt:lpstr>PowerPoint-presentatie</vt:lpstr>
      <vt:lpstr>PowerPoint-presentatie</vt:lpstr>
      <vt:lpstr>Time Series and Trends</vt:lpstr>
      <vt:lpstr>Overview</vt:lpstr>
      <vt:lpstr>Ranking and Distribution</vt:lpstr>
      <vt:lpstr>Overview</vt:lpstr>
      <vt:lpstr>Extras</vt:lpstr>
      <vt:lpstr>Absolute vs relative values</vt:lpstr>
      <vt:lpstr>Military budget example</vt:lpstr>
      <vt:lpstr>Army size</vt:lpstr>
      <vt:lpstr>Geographic data</vt:lpstr>
      <vt:lpstr>Probabilistic data</vt:lpstr>
      <vt:lpstr>Central locations</vt:lpstr>
      <vt:lpstr>Aggregating data</vt:lpstr>
      <vt:lpstr>Links resources</vt:lpstr>
      <vt:lpstr>Links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2021-09-07T04:41:26Z</dcterms:created>
  <dcterms:modified xsi:type="dcterms:W3CDTF">2024-09-16T08:44:15Z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